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0"/>
  </p:notesMasterIdLst>
  <p:sldIdLst>
    <p:sldId id="532" r:id="rId2"/>
    <p:sldId id="257" r:id="rId3"/>
    <p:sldId id="258" r:id="rId4"/>
    <p:sldId id="259" r:id="rId5"/>
    <p:sldId id="579" r:id="rId6"/>
    <p:sldId id="260" r:id="rId7"/>
    <p:sldId id="261" r:id="rId8"/>
    <p:sldId id="262" r:id="rId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4" roundtripDataSignature="AMtx7mjRfV2k/HqwV4W0cMNeTc4tAfnGX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88838A9-FDA8-4099-8D5D-BED980B4A63E}">
  <a:tblStyle styleId="{188838A9-FDA8-4099-8D5D-BED980B4A63E}"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9" d="100"/>
          <a:sy n="109" d="100"/>
        </p:scale>
        <p:origin x="126" y="104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0AE3FD3-E12D-6D4A-A57F-4E768C9A1DF9}" type="slidenum">
              <a:rPr lang="en-US" smtClean="0"/>
              <a:t>1</a:t>
            </a:fld>
            <a:endParaRPr lang="en-US"/>
          </a:p>
        </p:txBody>
      </p:sp>
    </p:spTree>
    <p:extLst>
      <p:ext uri="{BB962C8B-B14F-4D97-AF65-F5344CB8AC3E}">
        <p14:creationId xmlns:p14="http://schemas.microsoft.com/office/powerpoint/2010/main" val="26690248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76200" algn="l" rtl="0">
              <a:spcBef>
                <a:spcPts val="0"/>
              </a:spcBef>
              <a:spcAft>
                <a:spcPts val="0"/>
              </a:spcAft>
              <a:buClr>
                <a:schemeClr val="dk1"/>
              </a:buClr>
              <a:buSzPts val="1200"/>
              <a:buFont typeface="Arial"/>
              <a:buChar char="•"/>
            </a:pPr>
            <a:r>
              <a:rPr lang="en-US"/>
              <a:t>CFA Institute is the global association of investment professionals that sets the standard for professional excellence and credentials. The organization is a champion for ethical behavior in investment markets and a respected source of knowledge in the global financial community. The end goal: to create an environment where investors’ interests come first, markets function at their best, and economies grow. CFA Institute has more than 113,000 members in 140 countries and territories, including more than 100,000 CFA charterholders, and 144 member societies. </a:t>
            </a:r>
            <a:endParaRPr/>
          </a:p>
          <a:p>
            <a:pPr marL="0" lvl="0" indent="0" algn="l" rtl="0">
              <a:spcBef>
                <a:spcPts val="0"/>
              </a:spcBef>
              <a:spcAft>
                <a:spcPts val="0"/>
              </a:spcAft>
              <a:buClr>
                <a:schemeClr val="dk1"/>
              </a:buClr>
              <a:buSzPts val="1200"/>
              <a:buFont typeface="Arial"/>
              <a:buNone/>
            </a:pPr>
            <a:endParaRPr/>
          </a:p>
          <a:p>
            <a:pPr marL="355600" lvl="1" indent="-175895" algn="l" rtl="0">
              <a:spcBef>
                <a:spcPts val="240"/>
              </a:spcBef>
              <a:spcAft>
                <a:spcPts val="0"/>
              </a:spcAft>
              <a:buNone/>
            </a:pPr>
            <a:r>
              <a:rPr lang="en-US" b="1"/>
              <a:t>Mission:</a:t>
            </a:r>
            <a:endParaRPr/>
          </a:p>
          <a:p>
            <a:pPr marL="355600" lvl="1" indent="-175895" algn="l" rtl="0">
              <a:spcBef>
                <a:spcPts val="240"/>
              </a:spcBef>
              <a:spcAft>
                <a:spcPts val="0"/>
              </a:spcAft>
              <a:buNone/>
            </a:pPr>
            <a:r>
              <a:rPr lang="en-US"/>
              <a:t>“</a:t>
            </a:r>
            <a:r>
              <a:rPr lang="en-US" i="1"/>
              <a:t>To lead the investment profession globally by promoting the highest standards of ethics, education, and professional excellence for the ultimate benefit of society.”</a:t>
            </a:r>
            <a:endParaRPr/>
          </a:p>
          <a:p>
            <a:pPr marL="0" lvl="0" indent="0" algn="l" rtl="0">
              <a:spcBef>
                <a:spcPts val="0"/>
              </a:spcBef>
              <a:spcAft>
                <a:spcPts val="0"/>
              </a:spcAft>
              <a:buClr>
                <a:schemeClr val="dk1"/>
              </a:buClr>
              <a:buSzPts val="1200"/>
              <a:buFont typeface="Arial"/>
              <a:buNone/>
            </a:pPr>
            <a:endParaRPr/>
          </a:p>
          <a:p>
            <a:pPr marL="0" lvl="0" indent="0" algn="l" rtl="0">
              <a:spcBef>
                <a:spcPts val="0"/>
              </a:spcBef>
              <a:spcAft>
                <a:spcPts val="0"/>
              </a:spcAft>
              <a:buClr>
                <a:schemeClr val="dk1"/>
              </a:buClr>
              <a:buSzPts val="1200"/>
              <a:buFont typeface="Arial"/>
              <a:buNone/>
            </a:pPr>
            <a:endParaRPr/>
          </a:p>
          <a:p>
            <a:pPr marL="0" lvl="0" indent="-76200" algn="l" rtl="0">
              <a:spcBef>
                <a:spcPts val="0"/>
              </a:spcBef>
              <a:spcAft>
                <a:spcPts val="0"/>
              </a:spcAft>
              <a:buClr>
                <a:schemeClr val="dk1"/>
              </a:buClr>
              <a:buSzPts val="1200"/>
              <a:buFont typeface="Arial"/>
              <a:buChar char="•"/>
            </a:pPr>
            <a:r>
              <a:rPr lang="en-US"/>
              <a:t>CFA Institute writes and administers the CFA Examination, the gold standard in investment credentialing, and is a </a:t>
            </a:r>
            <a:r>
              <a:rPr lang="en-US">
                <a:solidFill>
                  <a:srgbClr val="000714"/>
                </a:solidFill>
              </a:rPr>
              <a:t>leading voice on issues of fairness, efficiency, and investor protection for global capital markets.  </a:t>
            </a:r>
            <a:endParaRPr/>
          </a:p>
          <a:p>
            <a:pPr marL="0" lvl="0" indent="0" algn="l" rtl="0">
              <a:spcBef>
                <a:spcPts val="0"/>
              </a:spcBef>
              <a:spcAft>
                <a:spcPts val="0"/>
              </a:spcAft>
              <a:buNone/>
            </a:pPr>
            <a:endParaRPr>
              <a:solidFill>
                <a:srgbClr val="000714"/>
              </a:solidFill>
            </a:endParaRPr>
          </a:p>
          <a:p>
            <a:pPr marL="0" lvl="0" indent="-76200" algn="l" rtl="0">
              <a:spcBef>
                <a:spcPts val="0"/>
              </a:spcBef>
              <a:spcAft>
                <a:spcPts val="0"/>
              </a:spcAft>
              <a:buClr>
                <a:srgbClr val="000714"/>
              </a:buClr>
              <a:buSzPts val="1200"/>
              <a:buFont typeface="Arial"/>
              <a:buChar char="•"/>
            </a:pPr>
            <a:r>
              <a:rPr lang="en-US"/>
              <a:t>CFA Society Czech Republic is one in this network promoting the lifelong learning opportunities for the more than 160 members and 1000 candidates in [Society Name] and the surrounding area.  </a:t>
            </a:r>
            <a:endParaRPr/>
          </a:p>
          <a:p>
            <a:pPr marL="0" lvl="0" indent="0" algn="l" rtl="0">
              <a:spcBef>
                <a:spcPts val="0"/>
              </a:spcBef>
              <a:spcAft>
                <a:spcPts val="0"/>
              </a:spcAft>
              <a:buNone/>
            </a:pPr>
            <a:endParaRPr/>
          </a:p>
          <a:p>
            <a:pPr marL="0" lvl="0" indent="-76200" algn="l" rtl="0">
              <a:spcBef>
                <a:spcPts val="0"/>
              </a:spcBef>
              <a:spcAft>
                <a:spcPts val="0"/>
              </a:spcAft>
              <a:buClr>
                <a:srgbClr val="000714"/>
              </a:buClr>
              <a:buSzPts val="1200"/>
              <a:buFont typeface="Arial"/>
              <a:buChar char="•"/>
            </a:pPr>
            <a:r>
              <a:rPr lang="en-US"/>
              <a:t>CFA Society of [Society Name] is responsible for bringing the CFA Institute Research Challenge to your university.</a:t>
            </a:r>
            <a:endParaRPr/>
          </a:p>
          <a:p>
            <a:pPr marL="0" lvl="0" indent="0" algn="l" rtl="0">
              <a:spcBef>
                <a:spcPts val="0"/>
              </a:spcBef>
              <a:spcAft>
                <a:spcPts val="0"/>
              </a:spcAft>
              <a:buNone/>
            </a:pPr>
            <a:endParaRPr/>
          </a:p>
        </p:txBody>
      </p:sp>
      <p:sp>
        <p:nvSpPr>
          <p:cNvPr id="186" name="Google Shape;186;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5" name="Google Shape;195;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 local-level Research Challenge is a local, intercollegiate competition sponsored by CFA Institute volunteers – usually through one of CFA Institute’s 140+ member societies. Local competitions invite at least three different universities, each sponsoring a team of 3 to 5 students, to participate.</a:t>
            </a:r>
            <a:endParaRPr/>
          </a:p>
          <a:p>
            <a:pPr marL="0" lvl="0" indent="0" algn="l" rtl="0">
              <a:spcBef>
                <a:spcPts val="0"/>
              </a:spcBef>
              <a:spcAft>
                <a:spcPts val="0"/>
              </a:spcAft>
              <a:buNone/>
            </a:pPr>
            <a:endParaRPr/>
          </a:p>
          <a:p>
            <a:pPr marL="0" lvl="0" indent="0" algn="l" rtl="0">
              <a:spcBef>
                <a:spcPts val="0"/>
              </a:spcBef>
              <a:spcAft>
                <a:spcPts val="0"/>
              </a:spcAft>
              <a:buNone/>
            </a:pPr>
            <a:r>
              <a:rPr lang="en-US"/>
              <a:t>This competition is unique because it promotes best practices, research skills, analysis, report writing, and presentation skills in action. What also makes it unique is what it is NOT. The competition is </a:t>
            </a:r>
            <a:r>
              <a:rPr lang="en-US" u="sng"/>
              <a:t>not</a:t>
            </a:r>
            <a:r>
              <a:rPr lang="en-US"/>
              <a:t> based on the performance of a particular stock or portfolio and therefore doesn’t promote short-termism.  </a:t>
            </a:r>
            <a:endParaRPr/>
          </a:p>
          <a:p>
            <a:pPr marL="0" lvl="0" indent="0" algn="l" rtl="0">
              <a:spcBef>
                <a:spcPts val="0"/>
              </a:spcBef>
              <a:spcAft>
                <a:spcPts val="0"/>
              </a:spcAft>
              <a:buNone/>
            </a:pPr>
            <a:endParaRPr/>
          </a:p>
          <a:p>
            <a:pPr marL="0" lvl="0" indent="0" algn="l" rtl="0">
              <a:spcBef>
                <a:spcPts val="0"/>
              </a:spcBef>
              <a:spcAft>
                <a:spcPts val="0"/>
              </a:spcAft>
              <a:buNone/>
            </a:pPr>
            <a:r>
              <a:rPr lang="en-US"/>
              <a:t>It does promote how to conduct research ethically, how to analyze the relevant data and develop a recommendation and how to present and defend that recommendation in a professional manner</a:t>
            </a:r>
            <a:endParaRPr/>
          </a:p>
        </p:txBody>
      </p:sp>
      <p:sp>
        <p:nvSpPr>
          <p:cNvPr id="196" name="Google Shape;196;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5" name="Google Shape;205;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 local-level Research Challenge is a local, intercollegiate competition sponsored by CFA Institute volunteers – usually through one of CFA Institute’s 140+ member societies. Local competitions invite at least three different universities, each sponsoring a team of 3 to 5 students, to participate.  Some local competitions allow two teams per university.</a:t>
            </a:r>
            <a:endParaRPr/>
          </a:p>
          <a:p>
            <a:pPr marL="0" lvl="0" indent="0" algn="l" rtl="0">
              <a:spcBef>
                <a:spcPts val="0"/>
              </a:spcBef>
              <a:spcAft>
                <a:spcPts val="0"/>
              </a:spcAft>
              <a:buNone/>
            </a:pPr>
            <a:endParaRPr/>
          </a:p>
          <a:p>
            <a:pPr marL="0" lvl="0" indent="0" algn="l" rtl="0">
              <a:spcBef>
                <a:spcPts val="0"/>
              </a:spcBef>
              <a:spcAft>
                <a:spcPts val="0"/>
              </a:spcAft>
              <a:buNone/>
            </a:pPr>
            <a:r>
              <a:rPr lang="en-US"/>
              <a:t>This competition is unique because it promotes best practices, research skills, analysis, report writing, and presentation skills in action. What also makes it unique is what it is NOT. The competition is </a:t>
            </a:r>
            <a:r>
              <a:rPr lang="en-US" u="sng"/>
              <a:t>not</a:t>
            </a:r>
            <a:r>
              <a:rPr lang="en-US"/>
              <a:t> based on the performance of a particular stock or portfolio and therefore doesn’t promote short-termism.  </a:t>
            </a:r>
            <a:endParaRPr/>
          </a:p>
          <a:p>
            <a:pPr marL="0" lvl="0" indent="0" algn="l" rtl="0">
              <a:spcBef>
                <a:spcPts val="0"/>
              </a:spcBef>
              <a:spcAft>
                <a:spcPts val="0"/>
              </a:spcAft>
              <a:buNone/>
            </a:pPr>
            <a:endParaRPr/>
          </a:p>
          <a:p>
            <a:pPr marL="0" lvl="0" indent="0" algn="l" rtl="0">
              <a:spcBef>
                <a:spcPts val="0"/>
              </a:spcBef>
              <a:spcAft>
                <a:spcPts val="0"/>
              </a:spcAft>
              <a:buNone/>
            </a:pPr>
            <a:r>
              <a:rPr lang="en-US"/>
              <a:t>It does promote how to conduct research ethically, how to analyze the relevant data and develop a recommendation and how to present and defend that recommendation in a professional manner.</a:t>
            </a:r>
            <a:endParaRPr/>
          </a:p>
          <a:p>
            <a:pPr marL="0" lvl="0" indent="0" algn="l" rtl="0">
              <a:spcBef>
                <a:spcPts val="0"/>
              </a:spcBef>
              <a:spcAft>
                <a:spcPts val="0"/>
              </a:spcAft>
              <a:buNone/>
            </a:pPr>
            <a:endParaRPr/>
          </a:p>
        </p:txBody>
      </p:sp>
      <p:sp>
        <p:nvSpPr>
          <p:cNvPr id="206" name="Google Shape;206;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5" name="Google Shape;205;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 local-level Research Challenge is a local, intercollegiate competition sponsored by CFA Institute volunteers – usually through one of CFA Institute’s 140+ member societies. Local competitions invite at least three different universities, each sponsoring a team of 3 to 5 students, to participate.  Some local competitions allow two teams per university.</a:t>
            </a:r>
            <a:endParaRPr/>
          </a:p>
          <a:p>
            <a:pPr marL="0" lvl="0" indent="0" algn="l" rtl="0">
              <a:spcBef>
                <a:spcPts val="0"/>
              </a:spcBef>
              <a:spcAft>
                <a:spcPts val="0"/>
              </a:spcAft>
              <a:buNone/>
            </a:pPr>
            <a:endParaRPr/>
          </a:p>
          <a:p>
            <a:pPr marL="0" lvl="0" indent="0" algn="l" rtl="0">
              <a:spcBef>
                <a:spcPts val="0"/>
              </a:spcBef>
              <a:spcAft>
                <a:spcPts val="0"/>
              </a:spcAft>
              <a:buNone/>
            </a:pPr>
            <a:r>
              <a:rPr lang="en-US"/>
              <a:t>This competition is unique because it promotes best practices, research skills, analysis, report writing, and presentation skills in action. What also makes it unique is what it is NOT. The competition is </a:t>
            </a:r>
            <a:r>
              <a:rPr lang="en-US" u="sng"/>
              <a:t>not</a:t>
            </a:r>
            <a:r>
              <a:rPr lang="en-US"/>
              <a:t> based on the performance of a particular stock or portfolio and therefore doesn’t promote short-termism.  </a:t>
            </a:r>
            <a:endParaRPr/>
          </a:p>
          <a:p>
            <a:pPr marL="0" lvl="0" indent="0" algn="l" rtl="0">
              <a:spcBef>
                <a:spcPts val="0"/>
              </a:spcBef>
              <a:spcAft>
                <a:spcPts val="0"/>
              </a:spcAft>
              <a:buNone/>
            </a:pPr>
            <a:endParaRPr/>
          </a:p>
          <a:p>
            <a:pPr marL="0" lvl="0" indent="0" algn="l" rtl="0">
              <a:spcBef>
                <a:spcPts val="0"/>
              </a:spcBef>
              <a:spcAft>
                <a:spcPts val="0"/>
              </a:spcAft>
              <a:buNone/>
            </a:pPr>
            <a:r>
              <a:rPr lang="en-US"/>
              <a:t>It does promote how to conduct research ethically, how to analyze the relevant data and develop a recommendation and how to present and defend that recommendation in a professional manner.</a:t>
            </a:r>
            <a:endParaRPr/>
          </a:p>
          <a:p>
            <a:pPr marL="0" lvl="0" indent="0" algn="l" rtl="0">
              <a:spcBef>
                <a:spcPts val="0"/>
              </a:spcBef>
              <a:spcAft>
                <a:spcPts val="0"/>
              </a:spcAft>
              <a:buNone/>
            </a:pPr>
            <a:endParaRPr/>
          </a:p>
        </p:txBody>
      </p:sp>
      <p:sp>
        <p:nvSpPr>
          <p:cNvPr id="206" name="Google Shape;206;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extLst>
      <p:ext uri="{BB962C8B-B14F-4D97-AF65-F5344CB8AC3E}">
        <p14:creationId xmlns:p14="http://schemas.microsoft.com/office/powerpoint/2010/main" val="5276827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4" name="Google Shape;214;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Arial"/>
                <a:ea typeface="Arial"/>
                <a:cs typeface="Arial"/>
                <a:sym typeface="Arial"/>
              </a:rPr>
              <a:t>It is extremely important that all students register for the competition on CFA Institute’s website. Once the student is registered, he/she will receive a complimentary electronic copy of </a:t>
            </a:r>
            <a:r>
              <a:rPr lang="en-US" i="1"/>
              <a:t>Equity Asset Valuation </a:t>
            </a:r>
            <a:r>
              <a:rPr lang="en-US">
                <a:latin typeface="Arial"/>
                <a:ea typeface="Arial"/>
                <a:cs typeface="Arial"/>
                <a:sym typeface="Arial"/>
              </a:rPr>
              <a:t>(CFA Institute Investment Series). This registration will also ensure that each student receives a certificate acknowledging his/her participation in the competition.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8" name="Google Shape;22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6" name="Google Shape;236;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To learn more about the charter and CFA Institute, I encourage you to visit our website for more information or to register. </a:t>
            </a:r>
            <a:endParaRPr/>
          </a:p>
          <a:p>
            <a:pPr marL="0" lvl="0" indent="0" algn="l" rtl="0">
              <a:spcBef>
                <a:spcPts val="0"/>
              </a:spcBef>
              <a:spcAft>
                <a:spcPts val="0"/>
              </a:spcAft>
              <a:buNone/>
            </a:pPr>
            <a:endParaRPr/>
          </a:p>
          <a:p>
            <a:pPr marL="0" lvl="0" indent="0" algn="l" rtl="0">
              <a:spcBef>
                <a:spcPts val="0"/>
              </a:spcBef>
              <a:spcAft>
                <a:spcPts val="0"/>
              </a:spcAft>
              <a:buNone/>
            </a:pPr>
            <a:r>
              <a:rPr lang="en-US"/>
              <a:t>I am also happy to answer any questions that you might have. </a:t>
            </a:r>
            <a:endParaRPr/>
          </a:p>
          <a:p>
            <a:pPr marL="0" lvl="0" indent="0" algn="l" rtl="0">
              <a:spcBef>
                <a:spcPts val="0"/>
              </a:spcBef>
              <a:spcAft>
                <a:spcPts val="0"/>
              </a:spcAft>
              <a:buNone/>
            </a:pPr>
            <a:endParaRPr/>
          </a:p>
          <a:p>
            <a:pPr marL="0" lvl="0" indent="0" algn="l" rtl="0">
              <a:spcBef>
                <a:spcPts val="0"/>
              </a:spcBef>
              <a:spcAft>
                <a:spcPts val="0"/>
              </a:spcAft>
              <a:buNone/>
            </a:pPr>
            <a:r>
              <a:rPr lang="en-US"/>
              <a:t>Thank you for your time.</a:t>
            </a:r>
            <a:endParaRPr/>
          </a:p>
          <a:p>
            <a:pPr marL="0" lvl="0" indent="0" algn="l" rtl="0">
              <a:spcBef>
                <a:spcPts val="0"/>
              </a:spcBef>
              <a:spcAft>
                <a:spcPts val="0"/>
              </a:spcAft>
              <a:buNone/>
            </a:pPr>
            <a:endParaRPr/>
          </a:p>
        </p:txBody>
      </p:sp>
      <p:sp>
        <p:nvSpPr>
          <p:cNvPr id="237" name="Google Shape;237;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Content Slide">
  <p:cSld name="Blank Content Slide">
    <p:spTree>
      <p:nvGrpSpPr>
        <p:cNvPr id="1" name="Shape 18"/>
        <p:cNvGrpSpPr/>
        <p:nvPr/>
      </p:nvGrpSpPr>
      <p:grpSpPr>
        <a:xfrm>
          <a:off x="0" y="0"/>
          <a:ext cx="0" cy="0"/>
          <a:chOff x="0" y="0"/>
          <a:chExt cx="0" cy="0"/>
        </a:xfrm>
      </p:grpSpPr>
      <p:sp>
        <p:nvSpPr>
          <p:cNvPr id="19" name="Google Shape;19;p10"/>
          <p:cNvSpPr txBox="1">
            <a:spLocks noGrp="1"/>
          </p:cNvSpPr>
          <p:nvPr>
            <p:ph type="title"/>
          </p:nvPr>
        </p:nvSpPr>
        <p:spPr>
          <a:xfrm>
            <a:off x="845342" y="444425"/>
            <a:ext cx="10501317" cy="478655"/>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0"/>
              </a:spcBef>
              <a:spcAft>
                <a:spcPts val="0"/>
              </a:spcAft>
              <a:buClr>
                <a:srgbClr val="7C7A81"/>
              </a:buClr>
              <a:buSzPts val="2800"/>
              <a:buFont typeface="Arial"/>
              <a:buNone/>
              <a:defRPr sz="2800" b="1" i="0" u="none" strike="noStrike" cap="none">
                <a:solidFill>
                  <a:srgbClr val="7C7A8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0" name="Google Shape;20;p10"/>
          <p:cNvSpPr txBox="1">
            <a:spLocks noGrp="1"/>
          </p:cNvSpPr>
          <p:nvPr>
            <p:ph type="ftr" idx="11"/>
          </p:nvPr>
        </p:nvSpPr>
        <p:spPr>
          <a:xfrm>
            <a:off x="7372362" y="6303546"/>
            <a:ext cx="4114800" cy="389353"/>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0"/>
          <p:cNvSpPr txBox="1">
            <a:spLocks noGrp="1"/>
          </p:cNvSpPr>
          <p:nvPr>
            <p:ph type="sldNum" idx="12"/>
          </p:nvPr>
        </p:nvSpPr>
        <p:spPr>
          <a:xfrm>
            <a:off x="11272842" y="6307672"/>
            <a:ext cx="595312" cy="38522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Section Divider ">
  <p:cSld name="Blank Section Divider ">
    <p:spTree>
      <p:nvGrpSpPr>
        <p:cNvPr id="1" name="Shape 22"/>
        <p:cNvGrpSpPr/>
        <p:nvPr/>
      </p:nvGrpSpPr>
      <p:grpSpPr>
        <a:xfrm>
          <a:off x="0" y="0"/>
          <a:ext cx="0" cy="0"/>
          <a:chOff x="0" y="0"/>
          <a:chExt cx="0" cy="0"/>
        </a:xfrm>
      </p:grpSpPr>
      <p:sp>
        <p:nvSpPr>
          <p:cNvPr id="23" name="Google Shape;23;p11"/>
          <p:cNvSpPr txBox="1">
            <a:spLocks noGrp="1"/>
          </p:cNvSpPr>
          <p:nvPr>
            <p:ph type="ftr" idx="11"/>
          </p:nvPr>
        </p:nvSpPr>
        <p:spPr>
          <a:xfrm>
            <a:off x="7557811" y="6318417"/>
            <a:ext cx="3937334"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11"/>
          <p:cNvSpPr txBox="1">
            <a:spLocks noGrp="1"/>
          </p:cNvSpPr>
          <p:nvPr>
            <p:ph type="sldNum" idx="12"/>
          </p:nvPr>
        </p:nvSpPr>
        <p:spPr>
          <a:xfrm>
            <a:off x="9146058" y="6314236"/>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25" name="Google Shape;25;p11"/>
          <p:cNvSpPr/>
          <p:nvPr/>
        </p:nvSpPr>
        <p:spPr>
          <a:xfrm>
            <a:off x="0" y="0"/>
            <a:ext cx="12192000" cy="6858000"/>
          </a:xfrm>
          <a:prstGeom prst="rect">
            <a:avLst/>
          </a:prstGeom>
          <a:solidFill>
            <a:srgbClr val="12468E"/>
          </a:solidFill>
          <a:ln w="12700" cap="flat" cmpd="sng">
            <a:solidFill>
              <a:srgbClr val="35629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Arial"/>
                <a:ea typeface="Arial"/>
                <a:cs typeface="Arial"/>
                <a:sym typeface="Arial"/>
              </a:rPr>
              <a:t>   </a:t>
            </a:r>
            <a:endParaRPr/>
          </a:p>
        </p:txBody>
      </p:sp>
      <p:pic>
        <p:nvPicPr>
          <p:cNvPr id="26" name="Google Shape;26;p11"/>
          <p:cNvPicPr preferRelativeResize="0"/>
          <p:nvPr/>
        </p:nvPicPr>
        <p:blipFill rotWithShape="1">
          <a:blip r:embed="rId2">
            <a:alphaModFix/>
          </a:blip>
          <a:srcRect/>
          <a:stretch/>
        </p:blipFill>
        <p:spPr>
          <a:xfrm>
            <a:off x="63500" y="4917260"/>
            <a:ext cx="12065001" cy="1471651"/>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Presentation Title Slide">
  <p:cSld name="Presentation Title Slide">
    <p:spTree>
      <p:nvGrpSpPr>
        <p:cNvPr id="1" name="Shape 27"/>
        <p:cNvGrpSpPr/>
        <p:nvPr/>
      </p:nvGrpSpPr>
      <p:grpSpPr>
        <a:xfrm>
          <a:off x="0" y="0"/>
          <a:ext cx="0" cy="0"/>
          <a:chOff x="0" y="0"/>
          <a:chExt cx="0" cy="0"/>
        </a:xfrm>
      </p:grpSpPr>
      <p:sp>
        <p:nvSpPr>
          <p:cNvPr id="28" name="Google Shape;28;p12"/>
          <p:cNvSpPr txBox="1">
            <a:spLocks noGrp="1"/>
          </p:cNvSpPr>
          <p:nvPr>
            <p:ph type="body" idx="1"/>
          </p:nvPr>
        </p:nvSpPr>
        <p:spPr>
          <a:xfrm>
            <a:off x="652584" y="2740628"/>
            <a:ext cx="10391654" cy="39424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7C7A81"/>
              </a:buClr>
              <a:buSzPts val="2400"/>
              <a:buFont typeface="Arial"/>
              <a:buNone/>
              <a:defRPr sz="2400" b="0" i="0" u="none" strike="noStrike" cap="none">
                <a:solidFill>
                  <a:srgbClr val="7C7A81"/>
                </a:solidFill>
                <a:latin typeface="Arial"/>
                <a:ea typeface="Arial"/>
                <a:cs typeface="Arial"/>
                <a:sym typeface="Arial"/>
              </a:defRPr>
            </a:lvl1pPr>
            <a:lvl2pPr marL="914400" marR="0" lvl="1" indent="-450850" algn="l" rtl="0">
              <a:lnSpc>
                <a:spcPct val="90000"/>
              </a:lnSpc>
              <a:spcBef>
                <a:spcPts val="500"/>
              </a:spcBef>
              <a:spcAft>
                <a:spcPts val="0"/>
              </a:spcAft>
              <a:buClr>
                <a:srgbClr val="7C7A81"/>
              </a:buClr>
              <a:buSzPts val="3500"/>
              <a:buFont typeface="Arial"/>
              <a:buChar char="•"/>
              <a:defRPr sz="3500" b="0" i="0" u="none" strike="noStrike" cap="none">
                <a:solidFill>
                  <a:srgbClr val="7C7A81"/>
                </a:solidFill>
                <a:latin typeface="Arial"/>
                <a:ea typeface="Arial"/>
                <a:cs typeface="Arial"/>
                <a:sym typeface="Arial"/>
              </a:defRPr>
            </a:lvl2pPr>
            <a:lvl3pPr marL="1371600" marR="0" lvl="2" indent="-450850" algn="l" rtl="0">
              <a:lnSpc>
                <a:spcPct val="90000"/>
              </a:lnSpc>
              <a:spcBef>
                <a:spcPts val="500"/>
              </a:spcBef>
              <a:spcAft>
                <a:spcPts val="0"/>
              </a:spcAft>
              <a:buClr>
                <a:schemeClr val="dk1"/>
              </a:buClr>
              <a:buSzPts val="3500"/>
              <a:buFont typeface="Arial"/>
              <a:buChar char="•"/>
              <a:defRPr sz="3500" b="0" i="0" u="none" strike="noStrike" cap="none">
                <a:solidFill>
                  <a:schemeClr val="dk1"/>
                </a:solidFill>
                <a:latin typeface="Arial"/>
                <a:ea typeface="Arial"/>
                <a:cs typeface="Arial"/>
                <a:sym typeface="Arial"/>
              </a:defRPr>
            </a:lvl3pPr>
            <a:lvl4pPr marL="1828800" marR="0" lvl="3" indent="-450850" algn="l" rtl="0">
              <a:lnSpc>
                <a:spcPct val="90000"/>
              </a:lnSpc>
              <a:spcBef>
                <a:spcPts val="500"/>
              </a:spcBef>
              <a:spcAft>
                <a:spcPts val="0"/>
              </a:spcAft>
              <a:buClr>
                <a:schemeClr val="dk1"/>
              </a:buClr>
              <a:buSzPts val="3500"/>
              <a:buFont typeface="Arial"/>
              <a:buChar char="•"/>
              <a:defRPr sz="3500" b="0" i="0" u="none" strike="noStrike" cap="none">
                <a:solidFill>
                  <a:schemeClr val="dk1"/>
                </a:solidFill>
                <a:latin typeface="Arial"/>
                <a:ea typeface="Arial"/>
                <a:cs typeface="Arial"/>
                <a:sym typeface="Arial"/>
              </a:defRPr>
            </a:lvl4pPr>
            <a:lvl5pPr marL="2286000" marR="0" lvl="4" indent="-450850" algn="l" rtl="0">
              <a:lnSpc>
                <a:spcPct val="90000"/>
              </a:lnSpc>
              <a:spcBef>
                <a:spcPts val="500"/>
              </a:spcBef>
              <a:spcAft>
                <a:spcPts val="0"/>
              </a:spcAft>
              <a:buClr>
                <a:schemeClr val="dk1"/>
              </a:buClr>
              <a:buSzPts val="3500"/>
              <a:buFont typeface="Arial"/>
              <a:buChar char="•"/>
              <a:defRPr sz="35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9" name="Google Shape;29;p12"/>
          <p:cNvSpPr txBox="1">
            <a:spLocks noGrp="1"/>
          </p:cNvSpPr>
          <p:nvPr>
            <p:ph type="body" idx="2"/>
          </p:nvPr>
        </p:nvSpPr>
        <p:spPr>
          <a:xfrm>
            <a:off x="652584" y="2085566"/>
            <a:ext cx="10391654" cy="48618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15AA8"/>
              </a:buClr>
              <a:buSzPts val="3500"/>
              <a:buFont typeface="Arial"/>
              <a:buNone/>
              <a:defRPr sz="3500" b="1" i="0" u="none" strike="noStrike" cap="none">
                <a:solidFill>
                  <a:srgbClr val="215AA8"/>
                </a:solidFill>
                <a:latin typeface="Arial"/>
                <a:ea typeface="Arial"/>
                <a:cs typeface="Arial"/>
                <a:sym typeface="Arial"/>
              </a:defRPr>
            </a:lvl1pPr>
            <a:lvl2pPr marL="914400" marR="0" lvl="1" indent="-450850" algn="l" rtl="0">
              <a:lnSpc>
                <a:spcPct val="90000"/>
              </a:lnSpc>
              <a:spcBef>
                <a:spcPts val="500"/>
              </a:spcBef>
              <a:spcAft>
                <a:spcPts val="0"/>
              </a:spcAft>
              <a:buClr>
                <a:srgbClr val="7C7A81"/>
              </a:buClr>
              <a:buSzPts val="3500"/>
              <a:buFont typeface="Arial"/>
              <a:buChar char="•"/>
              <a:defRPr sz="3500" b="0" i="0" u="none" strike="noStrike" cap="none">
                <a:solidFill>
                  <a:srgbClr val="7C7A81"/>
                </a:solidFill>
                <a:latin typeface="Arial"/>
                <a:ea typeface="Arial"/>
                <a:cs typeface="Arial"/>
                <a:sym typeface="Arial"/>
              </a:defRPr>
            </a:lvl2pPr>
            <a:lvl3pPr marL="1371600" marR="0" lvl="2" indent="-450850" algn="l" rtl="0">
              <a:lnSpc>
                <a:spcPct val="90000"/>
              </a:lnSpc>
              <a:spcBef>
                <a:spcPts val="500"/>
              </a:spcBef>
              <a:spcAft>
                <a:spcPts val="0"/>
              </a:spcAft>
              <a:buClr>
                <a:schemeClr val="dk1"/>
              </a:buClr>
              <a:buSzPts val="3500"/>
              <a:buFont typeface="Arial"/>
              <a:buChar char="•"/>
              <a:defRPr sz="3500" b="0" i="0" u="none" strike="noStrike" cap="none">
                <a:solidFill>
                  <a:schemeClr val="dk1"/>
                </a:solidFill>
                <a:latin typeface="Arial"/>
                <a:ea typeface="Arial"/>
                <a:cs typeface="Arial"/>
                <a:sym typeface="Arial"/>
              </a:defRPr>
            </a:lvl3pPr>
            <a:lvl4pPr marL="1828800" marR="0" lvl="3" indent="-450850" algn="l" rtl="0">
              <a:lnSpc>
                <a:spcPct val="90000"/>
              </a:lnSpc>
              <a:spcBef>
                <a:spcPts val="500"/>
              </a:spcBef>
              <a:spcAft>
                <a:spcPts val="0"/>
              </a:spcAft>
              <a:buClr>
                <a:schemeClr val="dk1"/>
              </a:buClr>
              <a:buSzPts val="3500"/>
              <a:buFont typeface="Arial"/>
              <a:buChar char="•"/>
              <a:defRPr sz="3500" b="0" i="0" u="none" strike="noStrike" cap="none">
                <a:solidFill>
                  <a:schemeClr val="dk1"/>
                </a:solidFill>
                <a:latin typeface="Arial"/>
                <a:ea typeface="Arial"/>
                <a:cs typeface="Arial"/>
                <a:sym typeface="Arial"/>
              </a:defRPr>
            </a:lvl4pPr>
            <a:lvl5pPr marL="2286000" marR="0" lvl="4" indent="-450850" algn="l" rtl="0">
              <a:lnSpc>
                <a:spcPct val="90000"/>
              </a:lnSpc>
              <a:spcBef>
                <a:spcPts val="500"/>
              </a:spcBef>
              <a:spcAft>
                <a:spcPts val="0"/>
              </a:spcAft>
              <a:buClr>
                <a:schemeClr val="dk1"/>
              </a:buClr>
              <a:buSzPts val="3500"/>
              <a:buFont typeface="Arial"/>
              <a:buChar char="•"/>
              <a:defRPr sz="35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30" name="Google Shape;30;p12"/>
          <p:cNvPicPr preferRelativeResize="0"/>
          <p:nvPr/>
        </p:nvPicPr>
        <p:blipFill rotWithShape="1">
          <a:blip r:embed="rId2">
            <a:alphaModFix/>
          </a:blip>
          <a:srcRect/>
          <a:stretch/>
        </p:blipFill>
        <p:spPr>
          <a:xfrm>
            <a:off x="175260" y="4445856"/>
            <a:ext cx="11841480" cy="1437057"/>
          </a:xfrm>
          <a:prstGeom prst="rect">
            <a:avLst/>
          </a:prstGeom>
          <a:noFill/>
          <a:ln>
            <a:noFill/>
          </a:ln>
        </p:spPr>
      </p:pic>
      <p:pic>
        <p:nvPicPr>
          <p:cNvPr id="31" name="Google Shape;31;p12"/>
          <p:cNvPicPr preferRelativeResize="0"/>
          <p:nvPr/>
        </p:nvPicPr>
        <p:blipFill rotWithShape="1">
          <a:blip r:embed="rId3">
            <a:alphaModFix/>
          </a:blip>
          <a:srcRect/>
          <a:stretch/>
        </p:blipFill>
        <p:spPr>
          <a:xfrm>
            <a:off x="740673" y="736092"/>
            <a:ext cx="2410382" cy="524674"/>
          </a:xfrm>
          <a:prstGeom prst="rect">
            <a:avLst/>
          </a:prstGeom>
          <a:noFill/>
          <a:ln>
            <a:noFill/>
          </a:ln>
        </p:spPr>
      </p:pic>
      <p:sp>
        <p:nvSpPr>
          <p:cNvPr id="32" name="Google Shape;32;p12"/>
          <p:cNvSpPr txBox="1">
            <a:spLocks noGrp="1"/>
          </p:cNvSpPr>
          <p:nvPr>
            <p:ph type="body" idx="3"/>
          </p:nvPr>
        </p:nvSpPr>
        <p:spPr>
          <a:xfrm>
            <a:off x="652584" y="3597437"/>
            <a:ext cx="3976566" cy="285299"/>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7C7A81"/>
              </a:buClr>
              <a:buSzPts val="1600"/>
              <a:buFont typeface="Arial"/>
              <a:buNone/>
              <a:defRPr sz="1600" b="0" i="0" u="none" strike="noStrike" cap="none">
                <a:solidFill>
                  <a:srgbClr val="7C7A81"/>
                </a:solidFill>
                <a:latin typeface="Arial"/>
                <a:ea typeface="Arial"/>
                <a:cs typeface="Arial"/>
                <a:sym typeface="Arial"/>
              </a:defRPr>
            </a:lvl1pPr>
            <a:lvl2pPr marL="914400" marR="0" lvl="1" indent="-450850" algn="l" rtl="0">
              <a:lnSpc>
                <a:spcPct val="90000"/>
              </a:lnSpc>
              <a:spcBef>
                <a:spcPts val="500"/>
              </a:spcBef>
              <a:spcAft>
                <a:spcPts val="0"/>
              </a:spcAft>
              <a:buClr>
                <a:srgbClr val="7C7A81"/>
              </a:buClr>
              <a:buSzPts val="3500"/>
              <a:buFont typeface="Arial"/>
              <a:buChar char="•"/>
              <a:defRPr sz="3500" b="0" i="0" u="none" strike="noStrike" cap="none">
                <a:solidFill>
                  <a:srgbClr val="7C7A81"/>
                </a:solidFill>
                <a:latin typeface="Arial"/>
                <a:ea typeface="Arial"/>
                <a:cs typeface="Arial"/>
                <a:sym typeface="Arial"/>
              </a:defRPr>
            </a:lvl2pPr>
            <a:lvl3pPr marL="1371600" marR="0" lvl="2" indent="-450850" algn="l" rtl="0">
              <a:lnSpc>
                <a:spcPct val="90000"/>
              </a:lnSpc>
              <a:spcBef>
                <a:spcPts val="500"/>
              </a:spcBef>
              <a:spcAft>
                <a:spcPts val="0"/>
              </a:spcAft>
              <a:buClr>
                <a:schemeClr val="dk1"/>
              </a:buClr>
              <a:buSzPts val="3500"/>
              <a:buFont typeface="Arial"/>
              <a:buChar char="•"/>
              <a:defRPr sz="3500" b="0" i="0" u="none" strike="noStrike" cap="none">
                <a:solidFill>
                  <a:schemeClr val="dk1"/>
                </a:solidFill>
                <a:latin typeface="Arial"/>
                <a:ea typeface="Arial"/>
                <a:cs typeface="Arial"/>
                <a:sym typeface="Arial"/>
              </a:defRPr>
            </a:lvl3pPr>
            <a:lvl4pPr marL="1828800" marR="0" lvl="3" indent="-450850" algn="l" rtl="0">
              <a:lnSpc>
                <a:spcPct val="90000"/>
              </a:lnSpc>
              <a:spcBef>
                <a:spcPts val="500"/>
              </a:spcBef>
              <a:spcAft>
                <a:spcPts val="0"/>
              </a:spcAft>
              <a:buClr>
                <a:schemeClr val="dk1"/>
              </a:buClr>
              <a:buSzPts val="3500"/>
              <a:buFont typeface="Arial"/>
              <a:buChar char="•"/>
              <a:defRPr sz="3500" b="0" i="0" u="none" strike="noStrike" cap="none">
                <a:solidFill>
                  <a:schemeClr val="dk1"/>
                </a:solidFill>
                <a:latin typeface="Arial"/>
                <a:ea typeface="Arial"/>
                <a:cs typeface="Arial"/>
                <a:sym typeface="Arial"/>
              </a:defRPr>
            </a:lvl4pPr>
            <a:lvl5pPr marL="2286000" marR="0" lvl="4" indent="-450850" algn="l" rtl="0">
              <a:lnSpc>
                <a:spcPct val="90000"/>
              </a:lnSpc>
              <a:spcBef>
                <a:spcPts val="500"/>
              </a:spcBef>
              <a:spcAft>
                <a:spcPts val="0"/>
              </a:spcAft>
              <a:buClr>
                <a:schemeClr val="dk1"/>
              </a:buClr>
              <a:buSzPts val="3500"/>
              <a:buFont typeface="Arial"/>
              <a:buChar char="•"/>
              <a:defRPr sz="35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3" name="Google Shape;33;p12"/>
          <p:cNvSpPr txBox="1">
            <a:spLocks noGrp="1"/>
          </p:cNvSpPr>
          <p:nvPr>
            <p:ph type="ftr" idx="11"/>
          </p:nvPr>
        </p:nvSpPr>
        <p:spPr>
          <a:xfrm>
            <a:off x="7372362" y="6303546"/>
            <a:ext cx="4114800" cy="389353"/>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2"/>
          <p:cNvSpPr txBox="1">
            <a:spLocks noGrp="1"/>
          </p:cNvSpPr>
          <p:nvPr>
            <p:ph type="sldNum" idx="12"/>
          </p:nvPr>
        </p:nvSpPr>
        <p:spPr>
          <a:xfrm>
            <a:off x="11272842" y="6307672"/>
            <a:ext cx="595312" cy="38522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45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Generic Blank">
  <p:cSld name="Generic Blank">
    <p:spTree>
      <p:nvGrpSpPr>
        <p:cNvPr id="1" name="Shape 35"/>
        <p:cNvGrpSpPr/>
        <p:nvPr/>
      </p:nvGrpSpPr>
      <p:grpSpPr>
        <a:xfrm>
          <a:off x="0" y="0"/>
          <a:ext cx="0" cy="0"/>
          <a:chOff x="0" y="0"/>
          <a:chExt cx="0" cy="0"/>
        </a:xfrm>
      </p:grpSpPr>
      <p:sp>
        <p:nvSpPr>
          <p:cNvPr id="36" name="Google Shape;36;p13"/>
          <p:cNvSpPr txBox="1">
            <a:spLocks noGrp="1"/>
          </p:cNvSpPr>
          <p:nvPr>
            <p:ph type="ftr" idx="11"/>
          </p:nvPr>
        </p:nvSpPr>
        <p:spPr>
          <a:xfrm>
            <a:off x="7372362" y="6303546"/>
            <a:ext cx="4114800" cy="389353"/>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13"/>
          <p:cNvSpPr txBox="1">
            <a:spLocks noGrp="1"/>
          </p:cNvSpPr>
          <p:nvPr>
            <p:ph type="sldNum" idx="12"/>
          </p:nvPr>
        </p:nvSpPr>
        <p:spPr>
          <a:xfrm>
            <a:off x="11272842" y="6307672"/>
            <a:ext cx="595312" cy="38522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Product Detail ">
  <p:cSld name="Product Detail ">
    <p:spTree>
      <p:nvGrpSpPr>
        <p:cNvPr id="1" name="Shape 38"/>
        <p:cNvGrpSpPr/>
        <p:nvPr/>
      </p:nvGrpSpPr>
      <p:grpSpPr>
        <a:xfrm>
          <a:off x="0" y="0"/>
          <a:ext cx="0" cy="0"/>
          <a:chOff x="0" y="0"/>
          <a:chExt cx="0" cy="0"/>
        </a:xfrm>
      </p:grpSpPr>
      <p:sp>
        <p:nvSpPr>
          <p:cNvPr id="39" name="Google Shape;39;p14"/>
          <p:cNvSpPr txBox="1">
            <a:spLocks noGrp="1"/>
          </p:cNvSpPr>
          <p:nvPr>
            <p:ph type="body" idx="1"/>
          </p:nvPr>
        </p:nvSpPr>
        <p:spPr>
          <a:xfrm>
            <a:off x="7111029" y="1295101"/>
            <a:ext cx="4235630" cy="31041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7C7A81"/>
              </a:buClr>
              <a:buSzPts val="1600"/>
              <a:buFont typeface="Arial"/>
              <a:buNone/>
              <a:defRPr sz="1600" b="1" i="0" u="none" strike="noStrike" cap="none">
                <a:solidFill>
                  <a:srgbClr val="7C7A81"/>
                </a:solidFill>
                <a:latin typeface="Arial"/>
                <a:ea typeface="Arial"/>
                <a:cs typeface="Arial"/>
                <a:sym typeface="Arial"/>
              </a:defRPr>
            </a:lvl1pPr>
            <a:lvl2pPr marL="914400" marR="0" lvl="1" indent="-228600" algn="l" rtl="0">
              <a:lnSpc>
                <a:spcPct val="90000"/>
              </a:lnSpc>
              <a:spcBef>
                <a:spcPts val="500"/>
              </a:spcBef>
              <a:spcAft>
                <a:spcPts val="0"/>
              </a:spcAft>
              <a:buClr>
                <a:srgbClr val="7C7A81"/>
              </a:buClr>
              <a:buSzPts val="1600"/>
              <a:buFont typeface="Arial"/>
              <a:buNone/>
              <a:defRPr sz="1600" b="1" i="0" u="none" strike="noStrike" cap="none">
                <a:solidFill>
                  <a:srgbClr val="7C7A8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40" name="Google Shape;40;p14"/>
          <p:cNvSpPr txBox="1">
            <a:spLocks noGrp="1"/>
          </p:cNvSpPr>
          <p:nvPr>
            <p:ph type="body" idx="2"/>
          </p:nvPr>
        </p:nvSpPr>
        <p:spPr>
          <a:xfrm>
            <a:off x="1031554" y="1403564"/>
            <a:ext cx="5534345" cy="453352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7C7A81"/>
              </a:buClr>
              <a:buSzPts val="2000"/>
              <a:buFont typeface="Arial"/>
              <a:buNone/>
              <a:defRPr sz="2000" b="0" i="0" u="none" strike="noStrike" cap="none">
                <a:solidFill>
                  <a:srgbClr val="7C7A81"/>
                </a:solidFill>
                <a:latin typeface="Arial"/>
                <a:ea typeface="Arial"/>
                <a:cs typeface="Arial"/>
                <a:sym typeface="Arial"/>
              </a:defRPr>
            </a:lvl1pPr>
            <a:lvl2pPr marL="914400" marR="0" lvl="1" indent="-228600" algn="l" rtl="0">
              <a:lnSpc>
                <a:spcPct val="90000"/>
              </a:lnSpc>
              <a:spcBef>
                <a:spcPts val="500"/>
              </a:spcBef>
              <a:spcAft>
                <a:spcPts val="0"/>
              </a:spcAft>
              <a:buClr>
                <a:srgbClr val="7C7A81"/>
              </a:buClr>
              <a:buSzPts val="2000"/>
              <a:buFont typeface="Arial"/>
              <a:buNone/>
              <a:defRPr sz="2000" b="0" i="0" u="none" strike="noStrike" cap="none">
                <a:solidFill>
                  <a:srgbClr val="7C7A8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41" name="Google Shape;41;p14"/>
          <p:cNvSpPr txBox="1">
            <a:spLocks noGrp="1"/>
          </p:cNvSpPr>
          <p:nvPr>
            <p:ph type="ftr" idx="11"/>
          </p:nvPr>
        </p:nvSpPr>
        <p:spPr>
          <a:xfrm>
            <a:off x="7372362" y="6303546"/>
            <a:ext cx="4114800" cy="389353"/>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14"/>
          <p:cNvSpPr txBox="1">
            <a:spLocks noGrp="1"/>
          </p:cNvSpPr>
          <p:nvPr>
            <p:ph type="sldNum" idx="12"/>
          </p:nvPr>
        </p:nvSpPr>
        <p:spPr>
          <a:xfrm>
            <a:off x="11272842" y="6307672"/>
            <a:ext cx="595312" cy="38522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43" name="Google Shape;43;p14"/>
          <p:cNvSpPr txBox="1">
            <a:spLocks noGrp="1"/>
          </p:cNvSpPr>
          <p:nvPr>
            <p:ph type="title"/>
          </p:nvPr>
        </p:nvSpPr>
        <p:spPr>
          <a:xfrm>
            <a:off x="845342" y="444425"/>
            <a:ext cx="10501317" cy="478655"/>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0"/>
              </a:spcBef>
              <a:spcAft>
                <a:spcPts val="0"/>
              </a:spcAft>
              <a:buClr>
                <a:srgbClr val="7C7A81"/>
              </a:buClr>
              <a:buSzPts val="2800"/>
              <a:buFont typeface="Arial"/>
              <a:buNone/>
              <a:defRPr sz="2800" b="1" i="0" u="none" strike="noStrike" cap="none">
                <a:solidFill>
                  <a:srgbClr val="7C7A8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cxnSp>
        <p:nvCxnSpPr>
          <p:cNvPr id="44" name="Google Shape;44;p14"/>
          <p:cNvCxnSpPr/>
          <p:nvPr/>
        </p:nvCxnSpPr>
        <p:spPr>
          <a:xfrm>
            <a:off x="6616700" y="1359984"/>
            <a:ext cx="0" cy="4577104"/>
          </a:xfrm>
          <a:prstGeom prst="straightConnector1">
            <a:avLst/>
          </a:prstGeom>
          <a:noFill/>
          <a:ln w="19050" cap="flat" cmpd="sng">
            <a:solidFill>
              <a:srgbClr val="E3E3E3"/>
            </a:solidFill>
            <a:prstDash val="solid"/>
            <a:miter lim="800000"/>
            <a:headEnd type="none" w="sm" len="sm"/>
            <a:tailEnd type="none" w="sm" len="sm"/>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FA Program Blank Slide">
  <p:cSld name="CFA Program Blank Slide">
    <p:spTree>
      <p:nvGrpSpPr>
        <p:cNvPr id="1" name="Shape 45"/>
        <p:cNvGrpSpPr/>
        <p:nvPr/>
      </p:nvGrpSpPr>
      <p:grpSpPr>
        <a:xfrm>
          <a:off x="0" y="0"/>
          <a:ext cx="0" cy="0"/>
          <a:chOff x="0" y="0"/>
          <a:chExt cx="0" cy="0"/>
        </a:xfrm>
      </p:grpSpPr>
      <p:sp>
        <p:nvSpPr>
          <p:cNvPr id="46" name="Google Shape;46;p15"/>
          <p:cNvSpPr txBox="1">
            <a:spLocks noGrp="1"/>
          </p:cNvSpPr>
          <p:nvPr>
            <p:ph type="title"/>
          </p:nvPr>
        </p:nvSpPr>
        <p:spPr>
          <a:xfrm>
            <a:off x="1981200" y="444425"/>
            <a:ext cx="8229600" cy="478655"/>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0"/>
              </a:spcBef>
              <a:spcAft>
                <a:spcPts val="0"/>
              </a:spcAft>
              <a:buClr>
                <a:srgbClr val="7C7A81"/>
              </a:buClr>
              <a:buSzPts val="2800"/>
              <a:buFont typeface="Arial"/>
              <a:buNone/>
              <a:defRPr sz="2800" b="1" i="0" u="none" strike="noStrike" cap="none">
                <a:solidFill>
                  <a:srgbClr val="7C7A8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grpSp>
        <p:nvGrpSpPr>
          <p:cNvPr id="47" name="Google Shape;47;p15"/>
          <p:cNvGrpSpPr/>
          <p:nvPr/>
        </p:nvGrpSpPr>
        <p:grpSpPr>
          <a:xfrm>
            <a:off x="118613" y="471978"/>
            <a:ext cx="1711124" cy="440987"/>
            <a:chOff x="124695" y="476495"/>
            <a:chExt cx="1482119" cy="440987"/>
          </a:xfrm>
        </p:grpSpPr>
        <p:sp>
          <p:nvSpPr>
            <p:cNvPr id="48" name="Google Shape;48;p15"/>
            <p:cNvSpPr/>
            <p:nvPr/>
          </p:nvSpPr>
          <p:spPr>
            <a:xfrm>
              <a:off x="124695" y="476495"/>
              <a:ext cx="1482119" cy="440987"/>
            </a:xfrm>
            <a:prstGeom prst="rect">
              <a:avLst/>
            </a:prstGeom>
            <a:solidFill>
              <a:srgbClr val="05B3E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 name="Google Shape;49;p15"/>
            <p:cNvSpPr txBox="1"/>
            <p:nvPr/>
          </p:nvSpPr>
          <p:spPr>
            <a:xfrm>
              <a:off x="215262" y="550027"/>
              <a:ext cx="1351467" cy="276486"/>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1400"/>
                <a:buFont typeface="Arial"/>
                <a:buNone/>
              </a:pPr>
              <a:r>
                <a:rPr lang="en-US" sz="1400" b="1">
                  <a:solidFill>
                    <a:schemeClr val="lt1"/>
                  </a:solidFill>
                  <a:latin typeface="Arial"/>
                  <a:ea typeface="Arial"/>
                  <a:cs typeface="Arial"/>
                  <a:sym typeface="Arial"/>
                </a:rPr>
                <a:t>CFA PROGRAM</a:t>
              </a:r>
              <a:endParaRPr/>
            </a:p>
          </p:txBody>
        </p:sp>
      </p:grpSp>
      <p:sp>
        <p:nvSpPr>
          <p:cNvPr id="50" name="Google Shape;50;p15"/>
          <p:cNvSpPr txBox="1">
            <a:spLocks noGrp="1"/>
          </p:cNvSpPr>
          <p:nvPr>
            <p:ph type="ftr" idx="11"/>
          </p:nvPr>
        </p:nvSpPr>
        <p:spPr>
          <a:xfrm>
            <a:off x="7372362" y="6303546"/>
            <a:ext cx="4114800" cy="389353"/>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15"/>
          <p:cNvSpPr txBox="1">
            <a:spLocks noGrp="1"/>
          </p:cNvSpPr>
          <p:nvPr>
            <p:ph type="sldNum" idx="12"/>
          </p:nvPr>
        </p:nvSpPr>
        <p:spPr>
          <a:xfrm>
            <a:off x="11272842" y="6307672"/>
            <a:ext cx="595312" cy="38522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IPM Blank Slide">
  <p:cSld name="CIPM Blank Slide">
    <p:spTree>
      <p:nvGrpSpPr>
        <p:cNvPr id="1" name="Shape 52"/>
        <p:cNvGrpSpPr/>
        <p:nvPr/>
      </p:nvGrpSpPr>
      <p:grpSpPr>
        <a:xfrm>
          <a:off x="0" y="0"/>
          <a:ext cx="0" cy="0"/>
          <a:chOff x="0" y="0"/>
          <a:chExt cx="0" cy="0"/>
        </a:xfrm>
      </p:grpSpPr>
      <p:sp>
        <p:nvSpPr>
          <p:cNvPr id="53" name="Google Shape;53;p16"/>
          <p:cNvSpPr txBox="1">
            <a:spLocks noGrp="1"/>
          </p:cNvSpPr>
          <p:nvPr>
            <p:ph type="title"/>
          </p:nvPr>
        </p:nvSpPr>
        <p:spPr>
          <a:xfrm>
            <a:off x="1981200" y="444425"/>
            <a:ext cx="8229600" cy="478655"/>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0"/>
              </a:spcBef>
              <a:spcAft>
                <a:spcPts val="0"/>
              </a:spcAft>
              <a:buClr>
                <a:srgbClr val="7C7A81"/>
              </a:buClr>
              <a:buSzPts val="2800"/>
              <a:buFont typeface="Arial"/>
              <a:buNone/>
              <a:defRPr sz="2800" b="1" i="0" u="none" strike="noStrike" cap="none">
                <a:solidFill>
                  <a:srgbClr val="7C7A8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grpSp>
        <p:nvGrpSpPr>
          <p:cNvPr id="54" name="Google Shape;54;p16"/>
          <p:cNvGrpSpPr/>
          <p:nvPr/>
        </p:nvGrpSpPr>
        <p:grpSpPr>
          <a:xfrm>
            <a:off x="124693" y="476495"/>
            <a:ext cx="1763101" cy="546062"/>
            <a:chOff x="124693" y="476495"/>
            <a:chExt cx="1793318" cy="546062"/>
          </a:xfrm>
        </p:grpSpPr>
        <p:sp>
          <p:nvSpPr>
            <p:cNvPr id="55" name="Google Shape;55;p16"/>
            <p:cNvSpPr/>
            <p:nvPr/>
          </p:nvSpPr>
          <p:spPr>
            <a:xfrm>
              <a:off x="124693" y="476495"/>
              <a:ext cx="1793318" cy="440987"/>
            </a:xfrm>
            <a:prstGeom prst="rect">
              <a:avLst/>
            </a:prstGeom>
            <a:solidFill>
              <a:srgbClr val="05B3E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 name="Google Shape;56;p16"/>
            <p:cNvSpPr txBox="1"/>
            <p:nvPr/>
          </p:nvSpPr>
          <p:spPr>
            <a:xfrm>
              <a:off x="212266" y="550026"/>
              <a:ext cx="1677703" cy="47253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1400"/>
                <a:buFont typeface="Arial"/>
                <a:buNone/>
              </a:pPr>
              <a:r>
                <a:rPr lang="en-US" sz="1400" b="1">
                  <a:solidFill>
                    <a:schemeClr val="lt1"/>
                  </a:solidFill>
                  <a:latin typeface="Arial"/>
                  <a:ea typeface="Arial"/>
                  <a:cs typeface="Arial"/>
                  <a:sym typeface="Arial"/>
                </a:rPr>
                <a:t>CIPM PROGRAM</a:t>
              </a:r>
              <a:endParaRPr/>
            </a:p>
          </p:txBody>
        </p:sp>
      </p:grpSp>
      <p:sp>
        <p:nvSpPr>
          <p:cNvPr id="57" name="Google Shape;57;p16"/>
          <p:cNvSpPr txBox="1">
            <a:spLocks noGrp="1"/>
          </p:cNvSpPr>
          <p:nvPr>
            <p:ph type="ftr" idx="11"/>
          </p:nvPr>
        </p:nvSpPr>
        <p:spPr>
          <a:xfrm>
            <a:off x="7372362" y="6303546"/>
            <a:ext cx="4114800" cy="389353"/>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16"/>
          <p:cNvSpPr txBox="1">
            <a:spLocks noGrp="1"/>
          </p:cNvSpPr>
          <p:nvPr>
            <p:ph type="sldNum" idx="12"/>
          </p:nvPr>
        </p:nvSpPr>
        <p:spPr>
          <a:xfrm>
            <a:off x="11272842" y="6307672"/>
            <a:ext cx="595312" cy="38522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v Foundations Blank Slide">
  <p:cSld name="Inv Foundations Blank Slide">
    <p:spTree>
      <p:nvGrpSpPr>
        <p:cNvPr id="1" name="Shape 59"/>
        <p:cNvGrpSpPr/>
        <p:nvPr/>
      </p:nvGrpSpPr>
      <p:grpSpPr>
        <a:xfrm>
          <a:off x="0" y="0"/>
          <a:ext cx="0" cy="0"/>
          <a:chOff x="0" y="0"/>
          <a:chExt cx="0" cy="0"/>
        </a:xfrm>
      </p:grpSpPr>
      <p:grpSp>
        <p:nvGrpSpPr>
          <p:cNvPr id="60" name="Google Shape;60;p17"/>
          <p:cNvGrpSpPr/>
          <p:nvPr/>
        </p:nvGrpSpPr>
        <p:grpSpPr>
          <a:xfrm>
            <a:off x="122822" y="476758"/>
            <a:ext cx="3458578" cy="440987"/>
            <a:chOff x="124692" y="476495"/>
            <a:chExt cx="2573903" cy="440987"/>
          </a:xfrm>
        </p:grpSpPr>
        <p:sp>
          <p:nvSpPr>
            <p:cNvPr id="61" name="Google Shape;61;p17"/>
            <p:cNvSpPr/>
            <p:nvPr/>
          </p:nvSpPr>
          <p:spPr>
            <a:xfrm>
              <a:off x="124692" y="476495"/>
              <a:ext cx="2573903" cy="440987"/>
            </a:xfrm>
            <a:prstGeom prst="rect">
              <a:avLst/>
            </a:prstGeom>
            <a:solidFill>
              <a:srgbClr val="05B3E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2" name="Google Shape;62;p17"/>
            <p:cNvSpPr txBox="1"/>
            <p:nvPr/>
          </p:nvSpPr>
          <p:spPr>
            <a:xfrm>
              <a:off x="246783" y="564512"/>
              <a:ext cx="2349124" cy="27944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1200"/>
                <a:buFont typeface="Arial"/>
                <a:buNone/>
              </a:pPr>
              <a:r>
                <a:rPr lang="en-US" sz="1200" b="1">
                  <a:solidFill>
                    <a:schemeClr val="lt1"/>
                  </a:solidFill>
                  <a:latin typeface="Arial"/>
                  <a:ea typeface="Arial"/>
                  <a:cs typeface="Arial"/>
                  <a:sym typeface="Arial"/>
                </a:rPr>
                <a:t>INVESTMENT FOUNDATIONS PROGRAM</a:t>
              </a:r>
              <a:endParaRPr/>
            </a:p>
          </p:txBody>
        </p:sp>
      </p:grpSp>
      <p:sp>
        <p:nvSpPr>
          <p:cNvPr id="63" name="Google Shape;63;p17"/>
          <p:cNvSpPr txBox="1">
            <a:spLocks noGrp="1"/>
          </p:cNvSpPr>
          <p:nvPr>
            <p:ph type="title"/>
          </p:nvPr>
        </p:nvSpPr>
        <p:spPr>
          <a:xfrm>
            <a:off x="1981200" y="444425"/>
            <a:ext cx="8229600" cy="478655"/>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0"/>
              </a:spcBef>
              <a:spcAft>
                <a:spcPts val="0"/>
              </a:spcAft>
              <a:buClr>
                <a:srgbClr val="7C7A81"/>
              </a:buClr>
              <a:buSzPts val="2800"/>
              <a:buFont typeface="Arial"/>
              <a:buNone/>
              <a:defRPr sz="2800" b="1" i="0" u="none" strike="noStrike" cap="none">
                <a:solidFill>
                  <a:srgbClr val="7C7A8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4" name="Google Shape;64;p17"/>
          <p:cNvSpPr txBox="1">
            <a:spLocks noGrp="1"/>
          </p:cNvSpPr>
          <p:nvPr>
            <p:ph type="ftr" idx="11"/>
          </p:nvPr>
        </p:nvSpPr>
        <p:spPr>
          <a:xfrm>
            <a:off x="7372362" y="6303546"/>
            <a:ext cx="4114800" cy="389353"/>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17"/>
          <p:cNvSpPr txBox="1">
            <a:spLocks noGrp="1"/>
          </p:cNvSpPr>
          <p:nvPr>
            <p:ph type="sldNum" idx="12"/>
          </p:nvPr>
        </p:nvSpPr>
        <p:spPr>
          <a:xfrm>
            <a:off x="11272842" y="6307672"/>
            <a:ext cx="595312" cy="38522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Ethics Blank Slide">
  <p:cSld name="Ethics Blank Slide">
    <p:spTree>
      <p:nvGrpSpPr>
        <p:cNvPr id="1" name="Shape 66"/>
        <p:cNvGrpSpPr/>
        <p:nvPr/>
      </p:nvGrpSpPr>
      <p:grpSpPr>
        <a:xfrm>
          <a:off x="0" y="0"/>
          <a:ext cx="0" cy="0"/>
          <a:chOff x="0" y="0"/>
          <a:chExt cx="0" cy="0"/>
        </a:xfrm>
      </p:grpSpPr>
      <p:sp>
        <p:nvSpPr>
          <p:cNvPr id="67" name="Google Shape;67;p18"/>
          <p:cNvSpPr txBox="1">
            <a:spLocks noGrp="1"/>
          </p:cNvSpPr>
          <p:nvPr>
            <p:ph type="title"/>
          </p:nvPr>
        </p:nvSpPr>
        <p:spPr>
          <a:xfrm>
            <a:off x="1981200" y="444425"/>
            <a:ext cx="8229600" cy="478655"/>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0"/>
              </a:spcBef>
              <a:spcAft>
                <a:spcPts val="0"/>
              </a:spcAft>
              <a:buClr>
                <a:srgbClr val="7C7A81"/>
              </a:buClr>
              <a:buSzPts val="2800"/>
              <a:buFont typeface="Arial"/>
              <a:buNone/>
              <a:defRPr sz="2800" b="1" i="0" u="none" strike="noStrike" cap="none">
                <a:solidFill>
                  <a:srgbClr val="7C7A8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grpSp>
        <p:nvGrpSpPr>
          <p:cNvPr id="68" name="Google Shape;68;p18"/>
          <p:cNvGrpSpPr/>
          <p:nvPr/>
        </p:nvGrpSpPr>
        <p:grpSpPr>
          <a:xfrm>
            <a:off x="124693" y="476495"/>
            <a:ext cx="1461191" cy="440987"/>
            <a:chOff x="124693" y="476495"/>
            <a:chExt cx="1461191" cy="440987"/>
          </a:xfrm>
        </p:grpSpPr>
        <p:sp>
          <p:nvSpPr>
            <p:cNvPr id="69" name="Google Shape;69;p18"/>
            <p:cNvSpPr/>
            <p:nvPr/>
          </p:nvSpPr>
          <p:spPr>
            <a:xfrm>
              <a:off x="124693" y="476495"/>
              <a:ext cx="1074520" cy="440987"/>
            </a:xfrm>
            <a:prstGeom prst="rect">
              <a:avLst/>
            </a:prstGeom>
            <a:solidFill>
              <a:srgbClr val="00A88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0" name="Google Shape;70;p18"/>
            <p:cNvSpPr txBox="1"/>
            <p:nvPr/>
          </p:nvSpPr>
          <p:spPr>
            <a:xfrm>
              <a:off x="244385" y="550027"/>
              <a:ext cx="1341499" cy="306606"/>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1400"/>
                <a:buFont typeface="Arial"/>
                <a:buNone/>
              </a:pPr>
              <a:r>
                <a:rPr lang="en-US" sz="1400" b="1">
                  <a:solidFill>
                    <a:schemeClr val="lt1"/>
                  </a:solidFill>
                  <a:latin typeface="Arial"/>
                  <a:ea typeface="Arial"/>
                  <a:cs typeface="Arial"/>
                  <a:sym typeface="Arial"/>
                </a:rPr>
                <a:t>ETHICS</a:t>
              </a:r>
              <a:endParaRPr/>
            </a:p>
          </p:txBody>
        </p:sp>
      </p:grpSp>
      <p:sp>
        <p:nvSpPr>
          <p:cNvPr id="71" name="Google Shape;71;p18"/>
          <p:cNvSpPr txBox="1">
            <a:spLocks noGrp="1"/>
          </p:cNvSpPr>
          <p:nvPr>
            <p:ph type="ftr" idx="11"/>
          </p:nvPr>
        </p:nvSpPr>
        <p:spPr>
          <a:xfrm>
            <a:off x="7372362" y="6303546"/>
            <a:ext cx="4114800" cy="389353"/>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8"/>
          <p:cNvSpPr txBox="1">
            <a:spLocks noGrp="1"/>
          </p:cNvSpPr>
          <p:nvPr>
            <p:ph type="sldNum" idx="12"/>
          </p:nvPr>
        </p:nvSpPr>
        <p:spPr>
          <a:xfrm>
            <a:off x="11272842" y="6307672"/>
            <a:ext cx="595312" cy="38522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AMC Blank Slide">
  <p:cSld name="AMC Blank Slide">
    <p:spTree>
      <p:nvGrpSpPr>
        <p:cNvPr id="1" name="Shape 73"/>
        <p:cNvGrpSpPr/>
        <p:nvPr/>
      </p:nvGrpSpPr>
      <p:grpSpPr>
        <a:xfrm>
          <a:off x="0" y="0"/>
          <a:ext cx="0" cy="0"/>
          <a:chOff x="0" y="0"/>
          <a:chExt cx="0" cy="0"/>
        </a:xfrm>
      </p:grpSpPr>
      <p:sp>
        <p:nvSpPr>
          <p:cNvPr id="74" name="Google Shape;74;p19"/>
          <p:cNvSpPr txBox="1">
            <a:spLocks noGrp="1"/>
          </p:cNvSpPr>
          <p:nvPr>
            <p:ph type="title"/>
          </p:nvPr>
        </p:nvSpPr>
        <p:spPr>
          <a:xfrm>
            <a:off x="1981200" y="444425"/>
            <a:ext cx="8229600" cy="478655"/>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0"/>
              </a:spcBef>
              <a:spcAft>
                <a:spcPts val="0"/>
              </a:spcAft>
              <a:buClr>
                <a:srgbClr val="7C7A81"/>
              </a:buClr>
              <a:buSzPts val="2800"/>
              <a:buFont typeface="Arial"/>
              <a:buNone/>
              <a:defRPr sz="2800" b="1" i="0" u="none" strike="noStrike" cap="none">
                <a:solidFill>
                  <a:srgbClr val="7C7A8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grpSp>
        <p:nvGrpSpPr>
          <p:cNvPr id="75" name="Google Shape;75;p19"/>
          <p:cNvGrpSpPr/>
          <p:nvPr/>
        </p:nvGrpSpPr>
        <p:grpSpPr>
          <a:xfrm>
            <a:off x="124692" y="476093"/>
            <a:ext cx="2618508" cy="440987"/>
            <a:chOff x="124693" y="476495"/>
            <a:chExt cx="2953382" cy="440987"/>
          </a:xfrm>
        </p:grpSpPr>
        <p:sp>
          <p:nvSpPr>
            <p:cNvPr id="76" name="Google Shape;76;p19"/>
            <p:cNvSpPr/>
            <p:nvPr/>
          </p:nvSpPr>
          <p:spPr>
            <a:xfrm>
              <a:off x="124693" y="476495"/>
              <a:ext cx="2953382" cy="440987"/>
            </a:xfrm>
            <a:prstGeom prst="rect">
              <a:avLst/>
            </a:prstGeom>
            <a:solidFill>
              <a:srgbClr val="00A88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7" name="Google Shape;77;p19"/>
            <p:cNvSpPr txBox="1"/>
            <p:nvPr/>
          </p:nvSpPr>
          <p:spPr>
            <a:xfrm>
              <a:off x="295306" y="550027"/>
              <a:ext cx="2612155" cy="306606"/>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1400"/>
                <a:buFont typeface="Arial"/>
                <a:buNone/>
              </a:pPr>
              <a:r>
                <a:rPr lang="en-US" sz="1400" b="1">
                  <a:solidFill>
                    <a:schemeClr val="lt1"/>
                  </a:solidFill>
                  <a:latin typeface="Arial"/>
                  <a:ea typeface="Arial"/>
                  <a:cs typeface="Arial"/>
                  <a:sym typeface="Arial"/>
                </a:rPr>
                <a:t>ASSET MANAGER CODE</a:t>
              </a:r>
              <a:endParaRPr/>
            </a:p>
          </p:txBody>
        </p:sp>
      </p:grpSp>
      <p:sp>
        <p:nvSpPr>
          <p:cNvPr id="78" name="Google Shape;78;p19"/>
          <p:cNvSpPr txBox="1">
            <a:spLocks noGrp="1"/>
          </p:cNvSpPr>
          <p:nvPr>
            <p:ph type="ftr" idx="11"/>
          </p:nvPr>
        </p:nvSpPr>
        <p:spPr>
          <a:xfrm>
            <a:off x="7372362" y="6303546"/>
            <a:ext cx="4114800" cy="389353"/>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9"/>
          <p:cNvSpPr txBox="1">
            <a:spLocks noGrp="1"/>
          </p:cNvSpPr>
          <p:nvPr>
            <p:ph type="sldNum" idx="12"/>
          </p:nvPr>
        </p:nvSpPr>
        <p:spPr>
          <a:xfrm>
            <a:off x="11272842" y="6307672"/>
            <a:ext cx="595312" cy="38522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GIPS Blank Slide">
  <p:cSld name="GIPS Blank Slide">
    <p:spTree>
      <p:nvGrpSpPr>
        <p:cNvPr id="1" name="Shape 80"/>
        <p:cNvGrpSpPr/>
        <p:nvPr/>
      </p:nvGrpSpPr>
      <p:grpSpPr>
        <a:xfrm>
          <a:off x="0" y="0"/>
          <a:ext cx="0" cy="0"/>
          <a:chOff x="0" y="0"/>
          <a:chExt cx="0" cy="0"/>
        </a:xfrm>
      </p:grpSpPr>
      <p:sp>
        <p:nvSpPr>
          <p:cNvPr id="81" name="Google Shape;81;p20"/>
          <p:cNvSpPr txBox="1">
            <a:spLocks noGrp="1"/>
          </p:cNvSpPr>
          <p:nvPr>
            <p:ph type="title"/>
          </p:nvPr>
        </p:nvSpPr>
        <p:spPr>
          <a:xfrm>
            <a:off x="1981200" y="444425"/>
            <a:ext cx="8229600" cy="478655"/>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0"/>
              </a:spcBef>
              <a:spcAft>
                <a:spcPts val="0"/>
              </a:spcAft>
              <a:buClr>
                <a:srgbClr val="7C7A81"/>
              </a:buClr>
              <a:buSzPts val="2800"/>
              <a:buFont typeface="Arial"/>
              <a:buNone/>
              <a:defRPr sz="2800" b="1" i="0" u="none" strike="noStrike" cap="none">
                <a:solidFill>
                  <a:srgbClr val="7C7A8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grpSp>
        <p:nvGrpSpPr>
          <p:cNvPr id="82" name="Google Shape;82;p20"/>
          <p:cNvGrpSpPr/>
          <p:nvPr/>
        </p:nvGrpSpPr>
        <p:grpSpPr>
          <a:xfrm>
            <a:off x="124692" y="476494"/>
            <a:ext cx="1791799" cy="440987"/>
            <a:chOff x="124692" y="476495"/>
            <a:chExt cx="1791799" cy="440987"/>
          </a:xfrm>
        </p:grpSpPr>
        <p:sp>
          <p:nvSpPr>
            <p:cNvPr id="83" name="Google Shape;83;p20"/>
            <p:cNvSpPr/>
            <p:nvPr/>
          </p:nvSpPr>
          <p:spPr>
            <a:xfrm>
              <a:off x="124692" y="476495"/>
              <a:ext cx="1791799" cy="440987"/>
            </a:xfrm>
            <a:prstGeom prst="rect">
              <a:avLst/>
            </a:prstGeom>
            <a:solidFill>
              <a:srgbClr val="00A88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4" name="Google Shape;84;p20"/>
            <p:cNvSpPr txBox="1"/>
            <p:nvPr/>
          </p:nvSpPr>
          <p:spPr>
            <a:xfrm>
              <a:off x="246783" y="561339"/>
              <a:ext cx="1642977" cy="22916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1200"/>
                <a:buFont typeface="Arial"/>
                <a:buNone/>
              </a:pPr>
              <a:r>
                <a:rPr lang="en-US" sz="1200" b="1">
                  <a:solidFill>
                    <a:schemeClr val="lt1"/>
                  </a:solidFill>
                  <a:latin typeface="Arial"/>
                  <a:ea typeface="Arial"/>
                  <a:cs typeface="Arial"/>
                  <a:sym typeface="Arial"/>
                </a:rPr>
                <a:t>GIPS STANDARDS</a:t>
              </a:r>
              <a:endParaRPr/>
            </a:p>
          </p:txBody>
        </p:sp>
      </p:grpSp>
      <p:sp>
        <p:nvSpPr>
          <p:cNvPr id="85" name="Google Shape;85;p20"/>
          <p:cNvSpPr txBox="1">
            <a:spLocks noGrp="1"/>
          </p:cNvSpPr>
          <p:nvPr>
            <p:ph type="ftr" idx="11"/>
          </p:nvPr>
        </p:nvSpPr>
        <p:spPr>
          <a:xfrm>
            <a:off x="7372362" y="6303546"/>
            <a:ext cx="4114800" cy="389353"/>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20"/>
          <p:cNvSpPr txBox="1">
            <a:spLocks noGrp="1"/>
          </p:cNvSpPr>
          <p:nvPr>
            <p:ph type="sldNum" idx="12"/>
          </p:nvPr>
        </p:nvSpPr>
        <p:spPr>
          <a:xfrm>
            <a:off x="11272842" y="6307672"/>
            <a:ext cx="595312" cy="38522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L Blank Slide">
  <p:cSld name="TL Blank Slide">
    <p:spTree>
      <p:nvGrpSpPr>
        <p:cNvPr id="1" name="Shape 87"/>
        <p:cNvGrpSpPr/>
        <p:nvPr/>
      </p:nvGrpSpPr>
      <p:grpSpPr>
        <a:xfrm>
          <a:off x="0" y="0"/>
          <a:ext cx="0" cy="0"/>
          <a:chOff x="0" y="0"/>
          <a:chExt cx="0" cy="0"/>
        </a:xfrm>
      </p:grpSpPr>
      <p:sp>
        <p:nvSpPr>
          <p:cNvPr id="88" name="Google Shape;88;p21"/>
          <p:cNvSpPr txBox="1">
            <a:spLocks noGrp="1"/>
          </p:cNvSpPr>
          <p:nvPr>
            <p:ph type="title"/>
          </p:nvPr>
        </p:nvSpPr>
        <p:spPr>
          <a:xfrm>
            <a:off x="1981200" y="444425"/>
            <a:ext cx="8229600" cy="478655"/>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0"/>
              </a:spcBef>
              <a:spcAft>
                <a:spcPts val="0"/>
              </a:spcAft>
              <a:buClr>
                <a:srgbClr val="7C7A81"/>
              </a:buClr>
              <a:buSzPts val="2800"/>
              <a:buFont typeface="Arial"/>
              <a:buNone/>
              <a:defRPr sz="2800" b="1" i="0" u="none" strike="noStrike" cap="none">
                <a:solidFill>
                  <a:srgbClr val="7C7A8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grpSp>
        <p:nvGrpSpPr>
          <p:cNvPr id="89" name="Google Shape;89;p21"/>
          <p:cNvGrpSpPr/>
          <p:nvPr/>
        </p:nvGrpSpPr>
        <p:grpSpPr>
          <a:xfrm>
            <a:off x="124692" y="476494"/>
            <a:ext cx="1791799" cy="440987"/>
            <a:chOff x="124692" y="476495"/>
            <a:chExt cx="1791799" cy="440987"/>
          </a:xfrm>
        </p:grpSpPr>
        <p:sp>
          <p:nvSpPr>
            <p:cNvPr id="90" name="Google Shape;90;p21"/>
            <p:cNvSpPr/>
            <p:nvPr/>
          </p:nvSpPr>
          <p:spPr>
            <a:xfrm>
              <a:off x="124692" y="476495"/>
              <a:ext cx="1791799" cy="440987"/>
            </a:xfrm>
            <a:prstGeom prst="rect">
              <a:avLst/>
            </a:prstGeom>
            <a:solidFill>
              <a:srgbClr val="00A88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1" name="Google Shape;91;p21"/>
            <p:cNvSpPr txBox="1"/>
            <p:nvPr/>
          </p:nvSpPr>
          <p:spPr>
            <a:xfrm>
              <a:off x="246783" y="561339"/>
              <a:ext cx="1642977" cy="22916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1200"/>
                <a:buFont typeface="Arial"/>
                <a:buNone/>
              </a:pPr>
              <a:r>
                <a:rPr lang="en-US" sz="1200" b="1">
                  <a:solidFill>
                    <a:schemeClr val="lt1"/>
                  </a:solidFill>
                  <a:latin typeface="Arial"/>
                  <a:ea typeface="Arial"/>
                  <a:cs typeface="Arial"/>
                  <a:sym typeface="Arial"/>
                </a:rPr>
                <a:t>GIPS STANDARDS</a:t>
              </a:r>
              <a:endParaRPr/>
            </a:p>
          </p:txBody>
        </p:sp>
      </p:grpSp>
      <p:sp>
        <p:nvSpPr>
          <p:cNvPr id="92" name="Google Shape;92;p21"/>
          <p:cNvSpPr txBox="1">
            <a:spLocks noGrp="1"/>
          </p:cNvSpPr>
          <p:nvPr>
            <p:ph type="ftr" idx="11"/>
          </p:nvPr>
        </p:nvSpPr>
        <p:spPr>
          <a:xfrm>
            <a:off x="7372362" y="6303546"/>
            <a:ext cx="4114800" cy="389353"/>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21"/>
          <p:cNvSpPr txBox="1">
            <a:spLocks noGrp="1"/>
          </p:cNvSpPr>
          <p:nvPr>
            <p:ph type="sldNum" idx="12"/>
          </p:nvPr>
        </p:nvSpPr>
        <p:spPr>
          <a:xfrm>
            <a:off x="11272842" y="6307672"/>
            <a:ext cx="595312" cy="38522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grpSp>
        <p:nvGrpSpPr>
          <p:cNvPr id="94" name="Google Shape;94;p21"/>
          <p:cNvGrpSpPr/>
          <p:nvPr/>
        </p:nvGrpSpPr>
        <p:grpSpPr>
          <a:xfrm>
            <a:off x="124692" y="473569"/>
            <a:ext cx="2207230" cy="440987"/>
            <a:chOff x="124692" y="476495"/>
            <a:chExt cx="2207230" cy="440987"/>
          </a:xfrm>
        </p:grpSpPr>
        <p:sp>
          <p:nvSpPr>
            <p:cNvPr id="95" name="Google Shape;95;p21"/>
            <p:cNvSpPr/>
            <p:nvPr/>
          </p:nvSpPr>
          <p:spPr>
            <a:xfrm>
              <a:off x="124692" y="476495"/>
              <a:ext cx="2207230" cy="440987"/>
            </a:xfrm>
            <a:prstGeom prst="rect">
              <a:avLst/>
            </a:prstGeom>
            <a:solidFill>
              <a:srgbClr val="577BB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6" name="Google Shape;96;p21"/>
            <p:cNvSpPr txBox="1"/>
            <p:nvPr/>
          </p:nvSpPr>
          <p:spPr>
            <a:xfrm>
              <a:off x="255250" y="570346"/>
              <a:ext cx="1978407" cy="249823"/>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1200"/>
                <a:buFont typeface="Arial"/>
                <a:buNone/>
              </a:pPr>
              <a:r>
                <a:rPr lang="en-US" sz="1200" b="1">
                  <a:solidFill>
                    <a:schemeClr val="lt1"/>
                  </a:solidFill>
                  <a:latin typeface="Arial"/>
                  <a:ea typeface="Arial"/>
                  <a:cs typeface="Arial"/>
                  <a:sym typeface="Arial"/>
                </a:rPr>
                <a:t>THOUGHT LEADERSHIP</a:t>
              </a: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nfEvents Blank Slide">
  <p:cSld name="ConfEvents Blank Slide">
    <p:spTree>
      <p:nvGrpSpPr>
        <p:cNvPr id="1" name="Shape 97"/>
        <p:cNvGrpSpPr/>
        <p:nvPr/>
      </p:nvGrpSpPr>
      <p:grpSpPr>
        <a:xfrm>
          <a:off x="0" y="0"/>
          <a:ext cx="0" cy="0"/>
          <a:chOff x="0" y="0"/>
          <a:chExt cx="0" cy="0"/>
        </a:xfrm>
      </p:grpSpPr>
      <p:sp>
        <p:nvSpPr>
          <p:cNvPr id="98" name="Google Shape;98;p22"/>
          <p:cNvSpPr txBox="1">
            <a:spLocks noGrp="1"/>
          </p:cNvSpPr>
          <p:nvPr>
            <p:ph type="title"/>
          </p:nvPr>
        </p:nvSpPr>
        <p:spPr>
          <a:xfrm>
            <a:off x="1981200" y="444425"/>
            <a:ext cx="8229600" cy="478655"/>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0"/>
              </a:spcBef>
              <a:spcAft>
                <a:spcPts val="0"/>
              </a:spcAft>
              <a:buClr>
                <a:srgbClr val="7C7A81"/>
              </a:buClr>
              <a:buSzPts val="2800"/>
              <a:buFont typeface="Arial"/>
              <a:buNone/>
              <a:defRPr sz="2800" b="1" i="0" u="none" strike="noStrike" cap="none">
                <a:solidFill>
                  <a:srgbClr val="7C7A8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9" name="Google Shape;99;p22"/>
          <p:cNvSpPr txBox="1">
            <a:spLocks noGrp="1"/>
          </p:cNvSpPr>
          <p:nvPr>
            <p:ph type="ftr" idx="11"/>
          </p:nvPr>
        </p:nvSpPr>
        <p:spPr>
          <a:xfrm>
            <a:off x="7372362" y="6303546"/>
            <a:ext cx="4114800" cy="389353"/>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22"/>
          <p:cNvSpPr txBox="1">
            <a:spLocks noGrp="1"/>
          </p:cNvSpPr>
          <p:nvPr>
            <p:ph type="sldNum" idx="12"/>
          </p:nvPr>
        </p:nvSpPr>
        <p:spPr>
          <a:xfrm>
            <a:off x="11272842" y="6307672"/>
            <a:ext cx="595312" cy="38522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grpSp>
        <p:nvGrpSpPr>
          <p:cNvPr id="101" name="Google Shape;101;p22"/>
          <p:cNvGrpSpPr/>
          <p:nvPr/>
        </p:nvGrpSpPr>
        <p:grpSpPr>
          <a:xfrm>
            <a:off x="124691" y="473838"/>
            <a:ext cx="2395522" cy="440987"/>
            <a:chOff x="124691" y="476495"/>
            <a:chExt cx="2395522" cy="440987"/>
          </a:xfrm>
        </p:grpSpPr>
        <p:sp>
          <p:nvSpPr>
            <p:cNvPr id="102" name="Google Shape;102;p22"/>
            <p:cNvSpPr/>
            <p:nvPr/>
          </p:nvSpPr>
          <p:spPr>
            <a:xfrm>
              <a:off x="124691" y="476495"/>
              <a:ext cx="2395522" cy="440987"/>
            </a:xfrm>
            <a:prstGeom prst="rect">
              <a:avLst/>
            </a:prstGeom>
            <a:solidFill>
              <a:srgbClr val="577BB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3" name="Google Shape;103;p22"/>
            <p:cNvSpPr txBox="1"/>
            <p:nvPr/>
          </p:nvSpPr>
          <p:spPr>
            <a:xfrm>
              <a:off x="246783" y="561338"/>
              <a:ext cx="2209033" cy="268395"/>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1200"/>
                <a:buFont typeface="Arial"/>
                <a:buNone/>
              </a:pPr>
              <a:r>
                <a:rPr lang="en-US" sz="1200" b="1">
                  <a:solidFill>
                    <a:schemeClr val="lt1"/>
                  </a:solidFill>
                  <a:latin typeface="Arial"/>
                  <a:ea typeface="Arial"/>
                  <a:cs typeface="Arial"/>
                  <a:sym typeface="Arial"/>
                </a:rPr>
                <a:t>CONFERENCES &amp; EVENTS</a:t>
              </a: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N&amp;C Blank Slide">
  <p:cSld name="N&amp;C Blank Slide">
    <p:spTree>
      <p:nvGrpSpPr>
        <p:cNvPr id="1" name="Shape 104"/>
        <p:cNvGrpSpPr/>
        <p:nvPr/>
      </p:nvGrpSpPr>
      <p:grpSpPr>
        <a:xfrm>
          <a:off x="0" y="0"/>
          <a:ext cx="0" cy="0"/>
          <a:chOff x="0" y="0"/>
          <a:chExt cx="0" cy="0"/>
        </a:xfrm>
      </p:grpSpPr>
      <p:sp>
        <p:nvSpPr>
          <p:cNvPr id="105" name="Google Shape;105;p23"/>
          <p:cNvSpPr txBox="1">
            <a:spLocks noGrp="1"/>
          </p:cNvSpPr>
          <p:nvPr>
            <p:ph type="title"/>
          </p:nvPr>
        </p:nvSpPr>
        <p:spPr>
          <a:xfrm>
            <a:off x="1981200" y="444425"/>
            <a:ext cx="8229600" cy="478655"/>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0"/>
              </a:spcBef>
              <a:spcAft>
                <a:spcPts val="0"/>
              </a:spcAft>
              <a:buClr>
                <a:srgbClr val="7C7A81"/>
              </a:buClr>
              <a:buSzPts val="2800"/>
              <a:buFont typeface="Arial"/>
              <a:buNone/>
              <a:defRPr sz="2800" b="1" i="0" u="none" strike="noStrike" cap="none">
                <a:solidFill>
                  <a:srgbClr val="7C7A8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6" name="Google Shape;106;p23"/>
          <p:cNvSpPr txBox="1">
            <a:spLocks noGrp="1"/>
          </p:cNvSpPr>
          <p:nvPr>
            <p:ph type="ftr" idx="11"/>
          </p:nvPr>
        </p:nvSpPr>
        <p:spPr>
          <a:xfrm>
            <a:off x="7372362" y="6303546"/>
            <a:ext cx="4114800" cy="389353"/>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3"/>
          <p:cNvSpPr txBox="1">
            <a:spLocks noGrp="1"/>
          </p:cNvSpPr>
          <p:nvPr>
            <p:ph type="sldNum" idx="12"/>
          </p:nvPr>
        </p:nvSpPr>
        <p:spPr>
          <a:xfrm>
            <a:off x="11272842" y="6307672"/>
            <a:ext cx="595312" cy="38522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grpSp>
        <p:nvGrpSpPr>
          <p:cNvPr id="108" name="Google Shape;108;p23"/>
          <p:cNvGrpSpPr/>
          <p:nvPr/>
        </p:nvGrpSpPr>
        <p:grpSpPr>
          <a:xfrm>
            <a:off x="124691" y="476494"/>
            <a:ext cx="2530426" cy="440987"/>
            <a:chOff x="124691" y="476495"/>
            <a:chExt cx="2530426" cy="440987"/>
          </a:xfrm>
        </p:grpSpPr>
        <p:sp>
          <p:nvSpPr>
            <p:cNvPr id="109" name="Google Shape;109;p23"/>
            <p:cNvSpPr/>
            <p:nvPr/>
          </p:nvSpPr>
          <p:spPr>
            <a:xfrm>
              <a:off x="124691" y="476495"/>
              <a:ext cx="2530426" cy="440987"/>
            </a:xfrm>
            <a:prstGeom prst="rect">
              <a:avLst/>
            </a:prstGeom>
            <a:solidFill>
              <a:srgbClr val="577BB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0" name="Google Shape;110;p23"/>
            <p:cNvSpPr txBox="1"/>
            <p:nvPr/>
          </p:nvSpPr>
          <p:spPr>
            <a:xfrm>
              <a:off x="246783" y="569806"/>
              <a:ext cx="2352726" cy="276862"/>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1200"/>
                <a:buFont typeface="Arial"/>
                <a:buNone/>
              </a:pPr>
              <a:r>
                <a:rPr lang="en-US" sz="1200" b="1">
                  <a:solidFill>
                    <a:schemeClr val="lt1"/>
                  </a:solidFill>
                  <a:latin typeface="Arial"/>
                  <a:ea typeface="Arial"/>
                  <a:cs typeface="Arial"/>
                  <a:sym typeface="Arial"/>
                </a:rPr>
                <a:t>NETWORKS &amp; COMMITTEES</a:t>
              </a: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hank You">
  <p:cSld name="Thank You">
    <p:spTree>
      <p:nvGrpSpPr>
        <p:cNvPr id="1" name="Shape 111"/>
        <p:cNvGrpSpPr/>
        <p:nvPr/>
      </p:nvGrpSpPr>
      <p:grpSpPr>
        <a:xfrm>
          <a:off x="0" y="0"/>
          <a:ext cx="0" cy="0"/>
          <a:chOff x="0" y="0"/>
          <a:chExt cx="0" cy="0"/>
        </a:xfrm>
      </p:grpSpPr>
      <p:sp>
        <p:nvSpPr>
          <p:cNvPr id="112" name="Google Shape;112;p24"/>
          <p:cNvSpPr txBox="1">
            <a:spLocks noGrp="1"/>
          </p:cNvSpPr>
          <p:nvPr>
            <p:ph type="ftr" idx="11"/>
          </p:nvPr>
        </p:nvSpPr>
        <p:spPr>
          <a:xfrm>
            <a:off x="7557811" y="6318417"/>
            <a:ext cx="3937334"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4"/>
          <p:cNvSpPr txBox="1">
            <a:spLocks noGrp="1"/>
          </p:cNvSpPr>
          <p:nvPr>
            <p:ph type="sldNum" idx="12"/>
          </p:nvPr>
        </p:nvSpPr>
        <p:spPr>
          <a:xfrm>
            <a:off x="9146058" y="6314236"/>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14" name="Google Shape;114;p24"/>
          <p:cNvSpPr/>
          <p:nvPr/>
        </p:nvSpPr>
        <p:spPr>
          <a:xfrm>
            <a:off x="0" y="0"/>
            <a:ext cx="12192000" cy="6858000"/>
          </a:xfrm>
          <a:prstGeom prst="rect">
            <a:avLst/>
          </a:prstGeom>
          <a:solidFill>
            <a:srgbClr val="12468E"/>
          </a:solidFill>
          <a:ln w="12700" cap="flat" cmpd="sng">
            <a:solidFill>
              <a:srgbClr val="35629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Arial"/>
                <a:ea typeface="Arial"/>
                <a:cs typeface="Arial"/>
                <a:sym typeface="Arial"/>
              </a:rPr>
              <a:t>   </a:t>
            </a:r>
            <a:endParaRPr/>
          </a:p>
        </p:txBody>
      </p:sp>
      <p:sp>
        <p:nvSpPr>
          <p:cNvPr id="115" name="Google Shape;115;p24"/>
          <p:cNvSpPr txBox="1"/>
          <p:nvPr/>
        </p:nvSpPr>
        <p:spPr>
          <a:xfrm>
            <a:off x="1080124" y="1584645"/>
            <a:ext cx="10031752" cy="904556"/>
          </a:xfrm>
          <a:prstGeom prst="rect">
            <a:avLst/>
          </a:prstGeom>
          <a:noFill/>
          <a:ln>
            <a:noFill/>
          </a:ln>
        </p:spPr>
        <p:txBody>
          <a:bodyPr spcFirstLastPara="1" wrap="square" lIns="91425" tIns="45700" rIns="91425" bIns="45700" anchor="t" anchorCtr="0">
            <a:noAutofit/>
          </a:bodyPr>
          <a:lstStyle/>
          <a:p>
            <a:pPr marL="0" marR="0" lvl="0" indent="0" algn="ctr" rtl="0">
              <a:lnSpc>
                <a:spcPct val="110000"/>
              </a:lnSpc>
              <a:spcBef>
                <a:spcPts val="0"/>
              </a:spcBef>
              <a:spcAft>
                <a:spcPts val="0"/>
              </a:spcAft>
              <a:buClr>
                <a:schemeClr val="lt1"/>
              </a:buClr>
              <a:buSzPts val="6000"/>
              <a:buFont typeface="Arial"/>
              <a:buNone/>
            </a:pPr>
            <a:r>
              <a:rPr lang="en-US" sz="6000" b="1" i="0">
                <a:solidFill>
                  <a:schemeClr val="lt1"/>
                </a:solidFill>
                <a:latin typeface="Arial"/>
                <a:ea typeface="Arial"/>
                <a:cs typeface="Arial"/>
                <a:sym typeface="Arial"/>
              </a:rPr>
              <a:t>Thank You</a:t>
            </a:r>
            <a:endParaRPr/>
          </a:p>
        </p:txBody>
      </p:sp>
      <p:cxnSp>
        <p:nvCxnSpPr>
          <p:cNvPr id="116" name="Google Shape;116;p24"/>
          <p:cNvCxnSpPr/>
          <p:nvPr/>
        </p:nvCxnSpPr>
        <p:spPr>
          <a:xfrm>
            <a:off x="5068388" y="2744652"/>
            <a:ext cx="1828800" cy="0"/>
          </a:xfrm>
          <a:prstGeom prst="straightConnector1">
            <a:avLst/>
          </a:prstGeom>
          <a:noFill/>
          <a:ln w="19050" cap="flat" cmpd="sng">
            <a:solidFill>
              <a:srgbClr val="35629F"/>
            </a:solidFill>
            <a:prstDash val="solid"/>
            <a:miter lim="800000"/>
            <a:headEnd type="none" w="sm" len="sm"/>
            <a:tailEnd type="none" w="sm" len="sm"/>
          </a:ln>
        </p:spPr>
      </p:cxnSp>
      <p:sp>
        <p:nvSpPr>
          <p:cNvPr id="117" name="Google Shape;117;p24"/>
          <p:cNvSpPr txBox="1">
            <a:spLocks noGrp="1"/>
          </p:cNvSpPr>
          <p:nvPr>
            <p:ph type="body" idx="1"/>
          </p:nvPr>
        </p:nvSpPr>
        <p:spPr>
          <a:xfrm>
            <a:off x="4145756" y="3679163"/>
            <a:ext cx="3614738" cy="294668"/>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70000"/>
              </a:lnSpc>
              <a:spcBef>
                <a:spcPts val="100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1pPr>
            <a:lvl2pPr marL="914400" marR="0" lvl="1" indent="-342900" algn="l" rtl="0">
              <a:lnSpc>
                <a:spcPct val="90000"/>
              </a:lnSpc>
              <a:spcBef>
                <a:spcPts val="500"/>
              </a:spcBef>
              <a:spcAft>
                <a:spcPts val="0"/>
              </a:spcAft>
              <a:buClr>
                <a:srgbClr val="7C7A81"/>
              </a:buClr>
              <a:buSzPts val="1800"/>
              <a:buFont typeface="Arial"/>
              <a:buChar char="•"/>
              <a:defRPr sz="1800" b="0" i="0" u="none" strike="noStrike" cap="none">
                <a:solidFill>
                  <a:srgbClr val="7C7A8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18" name="Google Shape;118;p24"/>
          <p:cNvSpPr txBox="1">
            <a:spLocks noGrp="1"/>
          </p:cNvSpPr>
          <p:nvPr>
            <p:ph type="body" idx="2"/>
          </p:nvPr>
        </p:nvSpPr>
        <p:spPr>
          <a:xfrm>
            <a:off x="4145756" y="3321976"/>
            <a:ext cx="3614738" cy="345336"/>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52499"/>
              </a:lnSpc>
              <a:spcBef>
                <a:spcPts val="1000"/>
              </a:spcBef>
              <a:spcAft>
                <a:spcPts val="0"/>
              </a:spcAft>
              <a:buClr>
                <a:schemeClr val="lt1"/>
              </a:buClr>
              <a:buSzPts val="1600"/>
              <a:buFont typeface="Arial"/>
              <a:buNone/>
              <a:defRPr sz="1600" b="1" i="0" u="none" strike="noStrike" cap="none">
                <a:solidFill>
                  <a:schemeClr val="lt1"/>
                </a:solidFill>
                <a:latin typeface="Arial"/>
                <a:ea typeface="Arial"/>
                <a:cs typeface="Arial"/>
                <a:sym typeface="Arial"/>
              </a:defRPr>
            </a:lvl1pPr>
            <a:lvl2pPr marL="914400" marR="0" lvl="1" indent="-342900" algn="l" rtl="0">
              <a:lnSpc>
                <a:spcPct val="90000"/>
              </a:lnSpc>
              <a:spcBef>
                <a:spcPts val="500"/>
              </a:spcBef>
              <a:spcAft>
                <a:spcPts val="0"/>
              </a:spcAft>
              <a:buClr>
                <a:srgbClr val="7C7A81"/>
              </a:buClr>
              <a:buSzPts val="1800"/>
              <a:buFont typeface="Arial"/>
              <a:buChar char="•"/>
              <a:defRPr sz="1800" b="0" i="0" u="none" strike="noStrike" cap="none">
                <a:solidFill>
                  <a:srgbClr val="7C7A8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19" name="Google Shape;119;p24"/>
          <p:cNvSpPr txBox="1">
            <a:spLocks noGrp="1"/>
          </p:cNvSpPr>
          <p:nvPr>
            <p:ph type="body" idx="3"/>
          </p:nvPr>
        </p:nvSpPr>
        <p:spPr>
          <a:xfrm>
            <a:off x="4145756" y="3956252"/>
            <a:ext cx="3614738" cy="294668"/>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70000"/>
              </a:lnSpc>
              <a:spcBef>
                <a:spcPts val="100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1pPr>
            <a:lvl2pPr marL="914400" marR="0" lvl="1" indent="-342900" algn="l" rtl="0">
              <a:lnSpc>
                <a:spcPct val="90000"/>
              </a:lnSpc>
              <a:spcBef>
                <a:spcPts val="500"/>
              </a:spcBef>
              <a:spcAft>
                <a:spcPts val="0"/>
              </a:spcAft>
              <a:buClr>
                <a:srgbClr val="7C7A81"/>
              </a:buClr>
              <a:buSzPts val="1800"/>
              <a:buFont typeface="Arial"/>
              <a:buChar char="•"/>
              <a:defRPr sz="1800" b="0" i="0" u="none" strike="noStrike" cap="none">
                <a:solidFill>
                  <a:srgbClr val="7C7A8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120" name="Google Shape;120;p24"/>
          <p:cNvPicPr preferRelativeResize="0"/>
          <p:nvPr/>
        </p:nvPicPr>
        <p:blipFill rotWithShape="1">
          <a:blip r:embed="rId2">
            <a:alphaModFix/>
          </a:blip>
          <a:srcRect/>
          <a:stretch/>
        </p:blipFill>
        <p:spPr>
          <a:xfrm>
            <a:off x="63500" y="4917260"/>
            <a:ext cx="12065001" cy="1471651"/>
          </a:xfrm>
          <a:prstGeom prst="rect">
            <a:avLst/>
          </a:prstGeom>
          <a:noFill/>
          <a:ln>
            <a:noFill/>
          </a:ln>
        </p:spPr>
      </p:pic>
      <p:sp>
        <p:nvSpPr>
          <p:cNvPr id="121" name="Google Shape;121;p24"/>
          <p:cNvSpPr/>
          <p:nvPr/>
        </p:nvSpPr>
        <p:spPr>
          <a:xfrm>
            <a:off x="21431" y="6523568"/>
            <a:ext cx="12170569" cy="26930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ACB8CA"/>
              </a:buClr>
              <a:buSzPts val="1150"/>
              <a:buFont typeface="Arial"/>
              <a:buNone/>
            </a:pPr>
            <a:r>
              <a:rPr lang="en-US" sz="1150">
                <a:solidFill>
                  <a:srgbClr val="ACB8CA"/>
                </a:solidFill>
                <a:latin typeface="Arial"/>
                <a:ea typeface="Arial"/>
                <a:cs typeface="Arial"/>
                <a:sym typeface="Arial"/>
              </a:rPr>
              <a:t>CFA</a:t>
            </a:r>
            <a:r>
              <a:rPr lang="en-US" sz="1150" baseline="30000">
                <a:solidFill>
                  <a:srgbClr val="ACB8CA"/>
                </a:solidFill>
                <a:latin typeface="Arial"/>
                <a:ea typeface="Arial"/>
                <a:cs typeface="Arial"/>
                <a:sym typeface="Arial"/>
              </a:rPr>
              <a:t>®</a:t>
            </a:r>
            <a:r>
              <a:rPr lang="en-US" sz="1150">
                <a:solidFill>
                  <a:srgbClr val="ACB8CA"/>
                </a:solidFill>
                <a:latin typeface="Arial"/>
                <a:ea typeface="Arial"/>
                <a:cs typeface="Arial"/>
                <a:sym typeface="Arial"/>
              </a:rPr>
              <a:t>, Chartered Financial Analyst</a:t>
            </a:r>
            <a:r>
              <a:rPr lang="en-US" sz="1150" baseline="30000">
                <a:solidFill>
                  <a:srgbClr val="ACB8CA"/>
                </a:solidFill>
                <a:latin typeface="Arial"/>
                <a:ea typeface="Arial"/>
                <a:cs typeface="Arial"/>
                <a:sym typeface="Arial"/>
              </a:rPr>
              <a:t>®</a:t>
            </a:r>
            <a:r>
              <a:rPr lang="en-US" sz="1150">
                <a:solidFill>
                  <a:srgbClr val="ACB8CA"/>
                </a:solidFill>
                <a:latin typeface="Arial"/>
                <a:ea typeface="Arial"/>
                <a:cs typeface="Arial"/>
                <a:sym typeface="Arial"/>
              </a:rPr>
              <a:t>, CIPM</a:t>
            </a:r>
            <a:r>
              <a:rPr lang="en-US" sz="1150" baseline="30000">
                <a:solidFill>
                  <a:srgbClr val="ACB8CA"/>
                </a:solidFill>
                <a:latin typeface="Arial"/>
                <a:ea typeface="Arial"/>
                <a:cs typeface="Arial"/>
                <a:sym typeface="Arial"/>
              </a:rPr>
              <a:t>®</a:t>
            </a:r>
            <a:r>
              <a:rPr lang="en-US" sz="1150">
                <a:solidFill>
                  <a:srgbClr val="ACB8CA"/>
                </a:solidFill>
                <a:latin typeface="Arial"/>
                <a:ea typeface="Arial"/>
                <a:cs typeface="Arial"/>
                <a:sym typeface="Arial"/>
              </a:rPr>
              <a:t>, GIPS</a:t>
            </a:r>
            <a:r>
              <a:rPr lang="en-US" sz="1150" baseline="30000">
                <a:solidFill>
                  <a:srgbClr val="ACB8CA"/>
                </a:solidFill>
                <a:latin typeface="Arial"/>
                <a:ea typeface="Arial"/>
                <a:cs typeface="Arial"/>
                <a:sym typeface="Arial"/>
              </a:rPr>
              <a:t>®</a:t>
            </a:r>
            <a:r>
              <a:rPr lang="en-US" sz="1150">
                <a:solidFill>
                  <a:srgbClr val="ACB8CA"/>
                </a:solidFill>
                <a:latin typeface="Arial"/>
                <a:ea typeface="Arial"/>
                <a:cs typeface="Arial"/>
                <a:sym typeface="Arial"/>
              </a:rPr>
              <a:t>, and Investment Foundations</a:t>
            </a:r>
            <a:r>
              <a:rPr lang="en-US" sz="1150" baseline="30000">
                <a:solidFill>
                  <a:srgbClr val="ACB8CA"/>
                </a:solidFill>
                <a:latin typeface="Arial"/>
                <a:ea typeface="Arial"/>
                <a:cs typeface="Arial"/>
                <a:sym typeface="Arial"/>
              </a:rPr>
              <a:t>®</a:t>
            </a:r>
            <a:r>
              <a:rPr lang="en-US" sz="1150">
                <a:solidFill>
                  <a:srgbClr val="ACB8CA"/>
                </a:solidFill>
                <a:latin typeface="Arial"/>
                <a:ea typeface="Arial"/>
                <a:cs typeface="Arial"/>
                <a:sym typeface="Arial"/>
              </a:rPr>
              <a:t> are registered trademarks owned by CFA Institute.</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Organization Overview Slide">
  <p:cSld name="Organization Overview Slide">
    <p:spTree>
      <p:nvGrpSpPr>
        <p:cNvPr id="1" name="Shape 122"/>
        <p:cNvGrpSpPr/>
        <p:nvPr/>
      </p:nvGrpSpPr>
      <p:grpSpPr>
        <a:xfrm>
          <a:off x="0" y="0"/>
          <a:ext cx="0" cy="0"/>
          <a:chOff x="0" y="0"/>
          <a:chExt cx="0" cy="0"/>
        </a:xfrm>
      </p:grpSpPr>
      <p:sp>
        <p:nvSpPr>
          <p:cNvPr id="123" name="Google Shape;123;p25"/>
          <p:cNvSpPr>
            <a:spLocks noGrp="1"/>
          </p:cNvSpPr>
          <p:nvPr>
            <p:ph type="pic" idx="2"/>
          </p:nvPr>
        </p:nvSpPr>
        <p:spPr>
          <a:xfrm>
            <a:off x="1620838" y="2271713"/>
            <a:ext cx="2314575" cy="1801812"/>
          </a:xfrm>
          <a:prstGeom prst="rect">
            <a:avLst/>
          </a:prstGeom>
          <a:noFill/>
          <a:ln>
            <a:noFill/>
          </a:ln>
        </p:spPr>
      </p:sp>
      <p:sp>
        <p:nvSpPr>
          <p:cNvPr id="124" name="Google Shape;124;p25"/>
          <p:cNvSpPr txBox="1">
            <a:spLocks noGrp="1"/>
          </p:cNvSpPr>
          <p:nvPr>
            <p:ph type="ftr" idx="11"/>
          </p:nvPr>
        </p:nvSpPr>
        <p:spPr>
          <a:xfrm>
            <a:off x="7372362" y="6303546"/>
            <a:ext cx="4114800" cy="389353"/>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25"/>
          <p:cNvSpPr txBox="1">
            <a:spLocks noGrp="1"/>
          </p:cNvSpPr>
          <p:nvPr>
            <p:ph type="sldNum" idx="12"/>
          </p:nvPr>
        </p:nvSpPr>
        <p:spPr>
          <a:xfrm>
            <a:off x="11272842" y="6307672"/>
            <a:ext cx="595312" cy="38522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26" name="Google Shape;126;p25"/>
          <p:cNvSpPr txBox="1">
            <a:spLocks noGrp="1"/>
          </p:cNvSpPr>
          <p:nvPr>
            <p:ph type="title"/>
          </p:nvPr>
        </p:nvSpPr>
        <p:spPr>
          <a:xfrm>
            <a:off x="1981200" y="444425"/>
            <a:ext cx="8229600" cy="478655"/>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0"/>
              </a:spcBef>
              <a:spcAft>
                <a:spcPts val="0"/>
              </a:spcAft>
              <a:buClr>
                <a:srgbClr val="7C7A81"/>
              </a:buClr>
              <a:buSzPts val="2800"/>
              <a:buFont typeface="Arial"/>
              <a:buNone/>
              <a:defRPr sz="2800" b="1" i="0" u="none" strike="noStrike" cap="none">
                <a:solidFill>
                  <a:srgbClr val="7C7A8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cxnSp>
        <p:nvCxnSpPr>
          <p:cNvPr id="127" name="Google Shape;127;p25"/>
          <p:cNvCxnSpPr/>
          <p:nvPr/>
        </p:nvCxnSpPr>
        <p:spPr>
          <a:xfrm>
            <a:off x="4571999" y="1708150"/>
            <a:ext cx="0" cy="2822286"/>
          </a:xfrm>
          <a:prstGeom prst="straightConnector1">
            <a:avLst/>
          </a:prstGeom>
          <a:noFill/>
          <a:ln w="19050" cap="flat" cmpd="sng">
            <a:solidFill>
              <a:srgbClr val="E3E3E3"/>
            </a:solidFill>
            <a:prstDash val="solid"/>
            <a:miter lim="800000"/>
            <a:headEnd type="none" w="sm" len="sm"/>
            <a:tailEnd type="none" w="sm" len="sm"/>
          </a:ln>
        </p:spPr>
      </p:cxnSp>
      <p:sp>
        <p:nvSpPr>
          <p:cNvPr id="128" name="Google Shape;128;p25"/>
          <p:cNvSpPr txBox="1">
            <a:spLocks noGrp="1"/>
          </p:cNvSpPr>
          <p:nvPr>
            <p:ph type="body" idx="1"/>
          </p:nvPr>
        </p:nvSpPr>
        <p:spPr>
          <a:xfrm>
            <a:off x="5251450" y="1735860"/>
            <a:ext cx="6021388" cy="3071813"/>
          </a:xfrm>
          <a:prstGeom prst="rect">
            <a:avLst/>
          </a:prstGeom>
          <a:noFill/>
          <a:ln>
            <a:noFill/>
          </a:ln>
        </p:spPr>
        <p:txBody>
          <a:bodyPr spcFirstLastPara="1" wrap="square" lIns="91425" tIns="45700" rIns="91425" bIns="45700" anchor="t" anchorCtr="0">
            <a:noAutofit/>
          </a:bodyPr>
          <a:lstStyle>
            <a:lvl1pPr marL="457200" marR="0" lvl="0" indent="-355600" algn="l" rtl="0">
              <a:lnSpc>
                <a:spcPct val="90000"/>
              </a:lnSpc>
              <a:spcBef>
                <a:spcPts val="1000"/>
              </a:spcBef>
              <a:spcAft>
                <a:spcPts val="0"/>
              </a:spcAft>
              <a:buClr>
                <a:srgbClr val="7C7A81"/>
              </a:buClr>
              <a:buSzPts val="2000"/>
              <a:buFont typeface="Arial"/>
              <a:buChar char="•"/>
              <a:defRPr sz="2000" b="0" i="0" u="none" strike="noStrike" cap="none">
                <a:solidFill>
                  <a:srgbClr val="7C7A81"/>
                </a:solidFill>
                <a:latin typeface="Arial"/>
                <a:ea typeface="Arial"/>
                <a:cs typeface="Arial"/>
                <a:sym typeface="Arial"/>
              </a:defRPr>
            </a:lvl1pPr>
            <a:lvl2pPr marL="914400" marR="0" lvl="1" indent="-342900" algn="l" rtl="0">
              <a:lnSpc>
                <a:spcPct val="90000"/>
              </a:lnSpc>
              <a:spcBef>
                <a:spcPts val="500"/>
              </a:spcBef>
              <a:spcAft>
                <a:spcPts val="0"/>
              </a:spcAft>
              <a:buClr>
                <a:srgbClr val="7C7A81"/>
              </a:buClr>
              <a:buSzPts val="1800"/>
              <a:buFont typeface="Arial"/>
              <a:buChar char="•"/>
              <a:defRPr sz="1800" b="0" i="0" u="none" strike="noStrike" cap="none">
                <a:solidFill>
                  <a:srgbClr val="7C7A8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FA Institute Latest News and Updates">
  <p:cSld name="CFA Institute Latest News and Updates">
    <p:spTree>
      <p:nvGrpSpPr>
        <p:cNvPr id="1" name="Shape 129"/>
        <p:cNvGrpSpPr/>
        <p:nvPr/>
      </p:nvGrpSpPr>
      <p:grpSpPr>
        <a:xfrm>
          <a:off x="0" y="0"/>
          <a:ext cx="0" cy="0"/>
          <a:chOff x="0" y="0"/>
          <a:chExt cx="0" cy="0"/>
        </a:xfrm>
      </p:grpSpPr>
      <p:sp>
        <p:nvSpPr>
          <p:cNvPr id="130" name="Google Shape;130;p26"/>
          <p:cNvSpPr txBox="1">
            <a:spLocks noGrp="1"/>
          </p:cNvSpPr>
          <p:nvPr>
            <p:ph type="ftr" idx="11"/>
          </p:nvPr>
        </p:nvSpPr>
        <p:spPr>
          <a:xfrm>
            <a:off x="7372362" y="6303546"/>
            <a:ext cx="4114800" cy="389353"/>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26"/>
          <p:cNvSpPr txBox="1">
            <a:spLocks noGrp="1"/>
          </p:cNvSpPr>
          <p:nvPr>
            <p:ph type="sldNum" idx="12"/>
          </p:nvPr>
        </p:nvSpPr>
        <p:spPr>
          <a:xfrm>
            <a:off x="11272842" y="6307672"/>
            <a:ext cx="595312" cy="38522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132" name="Google Shape;132;p26"/>
          <p:cNvPicPr preferRelativeResize="0"/>
          <p:nvPr/>
        </p:nvPicPr>
        <p:blipFill rotWithShape="1">
          <a:blip r:embed="rId2">
            <a:alphaModFix/>
          </a:blip>
          <a:srcRect/>
          <a:stretch/>
        </p:blipFill>
        <p:spPr>
          <a:xfrm>
            <a:off x="1654233" y="2303328"/>
            <a:ext cx="2230830" cy="1704452"/>
          </a:xfrm>
          <a:prstGeom prst="rect">
            <a:avLst/>
          </a:prstGeom>
          <a:noFill/>
          <a:ln>
            <a:noFill/>
          </a:ln>
        </p:spPr>
      </p:pic>
      <p:cxnSp>
        <p:nvCxnSpPr>
          <p:cNvPr id="133" name="Google Shape;133;p26"/>
          <p:cNvCxnSpPr/>
          <p:nvPr/>
        </p:nvCxnSpPr>
        <p:spPr>
          <a:xfrm>
            <a:off x="4571999" y="1708150"/>
            <a:ext cx="0" cy="2822286"/>
          </a:xfrm>
          <a:prstGeom prst="straightConnector1">
            <a:avLst/>
          </a:prstGeom>
          <a:noFill/>
          <a:ln w="19050" cap="flat" cmpd="sng">
            <a:solidFill>
              <a:srgbClr val="E3E3E3"/>
            </a:solidFill>
            <a:prstDash val="solid"/>
            <a:miter lim="800000"/>
            <a:headEnd type="none" w="sm" len="sm"/>
            <a:tailEnd type="none" w="sm" len="sm"/>
          </a:ln>
        </p:spPr>
      </p:cxnSp>
      <p:sp>
        <p:nvSpPr>
          <p:cNvPr id="134" name="Google Shape;134;p26"/>
          <p:cNvSpPr txBox="1">
            <a:spLocks noGrp="1"/>
          </p:cNvSpPr>
          <p:nvPr>
            <p:ph type="body" idx="1"/>
          </p:nvPr>
        </p:nvSpPr>
        <p:spPr>
          <a:xfrm>
            <a:off x="5251450" y="1735860"/>
            <a:ext cx="6021388" cy="3071813"/>
          </a:xfrm>
          <a:prstGeom prst="rect">
            <a:avLst/>
          </a:prstGeom>
          <a:noFill/>
          <a:ln>
            <a:noFill/>
          </a:ln>
        </p:spPr>
        <p:txBody>
          <a:bodyPr spcFirstLastPara="1" wrap="square" lIns="91425" tIns="45700" rIns="91425" bIns="45700" anchor="t" anchorCtr="0">
            <a:noAutofit/>
          </a:bodyPr>
          <a:lstStyle>
            <a:lvl1pPr marL="457200" marR="0" lvl="0" indent="-355600" algn="l" rtl="0">
              <a:lnSpc>
                <a:spcPct val="90000"/>
              </a:lnSpc>
              <a:spcBef>
                <a:spcPts val="1000"/>
              </a:spcBef>
              <a:spcAft>
                <a:spcPts val="0"/>
              </a:spcAft>
              <a:buClr>
                <a:srgbClr val="7C7A81"/>
              </a:buClr>
              <a:buSzPts val="2000"/>
              <a:buFont typeface="Arial"/>
              <a:buChar char="•"/>
              <a:defRPr sz="2000" b="0" i="0" u="none" strike="noStrike" cap="none">
                <a:solidFill>
                  <a:srgbClr val="7C7A81"/>
                </a:solidFill>
                <a:latin typeface="Arial"/>
                <a:ea typeface="Arial"/>
                <a:cs typeface="Arial"/>
                <a:sym typeface="Arial"/>
              </a:defRPr>
            </a:lvl1pPr>
            <a:lvl2pPr marL="914400" marR="0" lvl="1" indent="-342900" algn="l" rtl="0">
              <a:lnSpc>
                <a:spcPct val="90000"/>
              </a:lnSpc>
              <a:spcBef>
                <a:spcPts val="500"/>
              </a:spcBef>
              <a:spcAft>
                <a:spcPts val="0"/>
              </a:spcAft>
              <a:buClr>
                <a:srgbClr val="7C7A81"/>
              </a:buClr>
              <a:buSzPts val="1800"/>
              <a:buFont typeface="Arial"/>
              <a:buChar char="•"/>
              <a:defRPr sz="1800" b="0" i="0" u="none" strike="noStrike" cap="none">
                <a:solidFill>
                  <a:srgbClr val="7C7A8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35" name="Google Shape;135;p26"/>
          <p:cNvSpPr txBox="1">
            <a:spLocks noGrp="1"/>
          </p:cNvSpPr>
          <p:nvPr>
            <p:ph type="title"/>
          </p:nvPr>
        </p:nvSpPr>
        <p:spPr>
          <a:xfrm>
            <a:off x="1981200" y="444425"/>
            <a:ext cx="8229600" cy="478655"/>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0"/>
              </a:spcBef>
              <a:spcAft>
                <a:spcPts val="0"/>
              </a:spcAft>
              <a:buClr>
                <a:srgbClr val="7C7A81"/>
              </a:buClr>
              <a:buSzPts val="2800"/>
              <a:buFont typeface="Arial"/>
              <a:buNone/>
              <a:defRPr sz="2800" b="1" i="0" u="none" strike="noStrike" cap="none">
                <a:solidFill>
                  <a:srgbClr val="7C7A8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Four Stat Call-out">
  <p:cSld name="Four Stat Call-out">
    <p:spTree>
      <p:nvGrpSpPr>
        <p:cNvPr id="1" name="Shape 136"/>
        <p:cNvGrpSpPr/>
        <p:nvPr/>
      </p:nvGrpSpPr>
      <p:grpSpPr>
        <a:xfrm>
          <a:off x="0" y="0"/>
          <a:ext cx="0" cy="0"/>
          <a:chOff x="0" y="0"/>
          <a:chExt cx="0" cy="0"/>
        </a:xfrm>
      </p:grpSpPr>
      <p:sp>
        <p:nvSpPr>
          <p:cNvPr id="137" name="Google Shape;137;p27"/>
          <p:cNvSpPr txBox="1">
            <a:spLocks noGrp="1"/>
          </p:cNvSpPr>
          <p:nvPr>
            <p:ph type="ftr" idx="11"/>
          </p:nvPr>
        </p:nvSpPr>
        <p:spPr>
          <a:xfrm>
            <a:off x="7372362" y="6303546"/>
            <a:ext cx="4114800" cy="389353"/>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27"/>
          <p:cNvSpPr txBox="1">
            <a:spLocks noGrp="1"/>
          </p:cNvSpPr>
          <p:nvPr>
            <p:ph type="sldNum" idx="12"/>
          </p:nvPr>
        </p:nvSpPr>
        <p:spPr>
          <a:xfrm>
            <a:off x="11272842" y="6307672"/>
            <a:ext cx="595312" cy="38522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139" name="Google Shape;139;p27"/>
          <p:cNvPicPr preferRelativeResize="0"/>
          <p:nvPr/>
        </p:nvPicPr>
        <p:blipFill rotWithShape="1">
          <a:blip r:embed="rId2">
            <a:alphaModFix/>
          </a:blip>
          <a:srcRect t="-38771" b="30834"/>
          <a:stretch/>
        </p:blipFill>
        <p:spPr>
          <a:xfrm>
            <a:off x="175260" y="4563291"/>
            <a:ext cx="11841480" cy="1554480"/>
          </a:xfrm>
          <a:prstGeom prst="rect">
            <a:avLst/>
          </a:prstGeom>
          <a:noFill/>
          <a:ln>
            <a:noFill/>
          </a:ln>
        </p:spPr>
      </p:pic>
      <p:sp>
        <p:nvSpPr>
          <p:cNvPr id="140" name="Google Shape;140;p27"/>
          <p:cNvSpPr/>
          <p:nvPr/>
        </p:nvSpPr>
        <p:spPr>
          <a:xfrm rot="-5400000">
            <a:off x="5876338" y="1213515"/>
            <a:ext cx="2568848" cy="2261201"/>
          </a:xfrm>
          <a:prstGeom prst="hexagon">
            <a:avLst>
              <a:gd name="adj" fmla="val 31122"/>
              <a:gd name="vf" fmla="val 115470"/>
            </a:avLst>
          </a:prstGeom>
          <a:solidFill>
            <a:srgbClr val="03A67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41" name="Google Shape;141;p27"/>
          <p:cNvSpPr/>
          <p:nvPr/>
        </p:nvSpPr>
        <p:spPr>
          <a:xfrm rot="-5400000">
            <a:off x="1421491" y="3366724"/>
            <a:ext cx="2568848" cy="2261201"/>
          </a:xfrm>
          <a:prstGeom prst="hexagon">
            <a:avLst>
              <a:gd name="adj" fmla="val 31122"/>
              <a:gd name="vf" fmla="val 115470"/>
            </a:avLst>
          </a:prstGeom>
          <a:solidFill>
            <a:srgbClr val="5C88D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42" name="Google Shape;142;p27"/>
          <p:cNvSpPr/>
          <p:nvPr/>
        </p:nvSpPr>
        <p:spPr>
          <a:xfrm rot="-5400000">
            <a:off x="7013484" y="3442829"/>
            <a:ext cx="2568848" cy="2261201"/>
          </a:xfrm>
          <a:prstGeom prst="hexagon">
            <a:avLst>
              <a:gd name="adj" fmla="val 31122"/>
              <a:gd name="vf" fmla="val 115470"/>
            </a:avLst>
          </a:prstGeom>
          <a:solidFill>
            <a:srgbClr val="60BC4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43" name="Google Shape;143;p27"/>
          <p:cNvSpPr/>
          <p:nvPr/>
        </p:nvSpPr>
        <p:spPr>
          <a:xfrm rot="-5400000">
            <a:off x="288578" y="1158095"/>
            <a:ext cx="2568848" cy="2261201"/>
          </a:xfrm>
          <a:prstGeom prst="hexagon">
            <a:avLst>
              <a:gd name="adj" fmla="val 31122"/>
              <a:gd name="vf" fmla="val 115470"/>
            </a:avLst>
          </a:prstGeom>
          <a:solidFill>
            <a:srgbClr val="00B5E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44" name="Google Shape;144;p27"/>
          <p:cNvSpPr txBox="1">
            <a:spLocks noGrp="1"/>
          </p:cNvSpPr>
          <p:nvPr>
            <p:ph type="title"/>
          </p:nvPr>
        </p:nvSpPr>
        <p:spPr>
          <a:xfrm>
            <a:off x="1981200" y="444425"/>
            <a:ext cx="8229600" cy="478655"/>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0"/>
              </a:spcBef>
              <a:spcAft>
                <a:spcPts val="0"/>
              </a:spcAft>
              <a:buClr>
                <a:srgbClr val="7C7A81"/>
              </a:buClr>
              <a:buSzPts val="2800"/>
              <a:buFont typeface="Arial"/>
              <a:buNone/>
              <a:defRPr sz="2800" b="1" i="0" u="none" strike="noStrike" cap="none">
                <a:solidFill>
                  <a:srgbClr val="7C7A8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45" name="Google Shape;145;p27"/>
          <p:cNvSpPr txBox="1">
            <a:spLocks noGrp="1"/>
          </p:cNvSpPr>
          <p:nvPr>
            <p:ph type="body" idx="1"/>
          </p:nvPr>
        </p:nvSpPr>
        <p:spPr>
          <a:xfrm>
            <a:off x="557005" y="1783594"/>
            <a:ext cx="2036618" cy="551732"/>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chemeClr val="lt1"/>
              </a:buClr>
              <a:buSzPts val="3800"/>
              <a:buFont typeface="Arial"/>
              <a:buNone/>
              <a:defRPr sz="3800" b="1" i="0" u="none" strike="noStrike" cap="none">
                <a:solidFill>
                  <a:schemeClr val="lt1"/>
                </a:solidFill>
                <a:latin typeface="Arial"/>
                <a:ea typeface="Arial"/>
                <a:cs typeface="Arial"/>
                <a:sym typeface="Arial"/>
              </a:defRPr>
            </a:lvl1pPr>
            <a:lvl2pPr marL="914400" marR="0" lvl="1" indent="-228600" algn="l" rtl="0">
              <a:lnSpc>
                <a:spcPct val="90000"/>
              </a:lnSpc>
              <a:spcBef>
                <a:spcPts val="500"/>
              </a:spcBef>
              <a:spcAft>
                <a:spcPts val="0"/>
              </a:spcAft>
              <a:buClr>
                <a:srgbClr val="7C7A81"/>
              </a:buClr>
              <a:buSzPts val="1800"/>
              <a:buFont typeface="Arial"/>
              <a:buNone/>
              <a:defRPr sz="1800" b="0" i="0" u="none" strike="noStrike" cap="none">
                <a:solidFill>
                  <a:srgbClr val="7C7A8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46" name="Google Shape;146;p27"/>
          <p:cNvSpPr txBox="1">
            <a:spLocks noGrp="1"/>
          </p:cNvSpPr>
          <p:nvPr>
            <p:ph type="body" idx="2"/>
          </p:nvPr>
        </p:nvSpPr>
        <p:spPr>
          <a:xfrm>
            <a:off x="557005" y="2335326"/>
            <a:ext cx="2036618" cy="33653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chemeClr val="lt1"/>
              </a:buClr>
              <a:buSzPts val="1700"/>
              <a:buFont typeface="Arial"/>
              <a:buNone/>
              <a:defRPr sz="1700" b="1" i="0" u="none" strike="noStrike" cap="none">
                <a:solidFill>
                  <a:schemeClr val="lt1"/>
                </a:solidFill>
                <a:latin typeface="Arial"/>
                <a:ea typeface="Arial"/>
                <a:cs typeface="Arial"/>
                <a:sym typeface="Arial"/>
              </a:defRPr>
            </a:lvl1pPr>
            <a:lvl2pPr marL="914400" marR="0" lvl="1" indent="-342900" algn="l" rtl="0">
              <a:lnSpc>
                <a:spcPct val="90000"/>
              </a:lnSpc>
              <a:spcBef>
                <a:spcPts val="500"/>
              </a:spcBef>
              <a:spcAft>
                <a:spcPts val="0"/>
              </a:spcAft>
              <a:buClr>
                <a:srgbClr val="7C7A81"/>
              </a:buClr>
              <a:buSzPts val="1800"/>
              <a:buFont typeface="Arial"/>
              <a:buChar char="•"/>
              <a:defRPr sz="1800" b="0" i="0" u="none" strike="noStrike" cap="none">
                <a:solidFill>
                  <a:srgbClr val="7C7A8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47" name="Google Shape;147;p27"/>
          <p:cNvSpPr txBox="1">
            <a:spLocks noGrp="1"/>
          </p:cNvSpPr>
          <p:nvPr>
            <p:ph type="body" idx="3"/>
          </p:nvPr>
        </p:nvSpPr>
        <p:spPr>
          <a:xfrm>
            <a:off x="2762914" y="1715766"/>
            <a:ext cx="2770188" cy="116111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7C7A81"/>
              </a:buClr>
              <a:buSzPts val="1400"/>
              <a:buFont typeface="Arial"/>
              <a:buNone/>
              <a:defRPr sz="1400" b="0" i="0" u="none" strike="noStrike" cap="none">
                <a:solidFill>
                  <a:srgbClr val="7C7A81"/>
                </a:solidFill>
                <a:latin typeface="Arial"/>
                <a:ea typeface="Arial"/>
                <a:cs typeface="Arial"/>
                <a:sym typeface="Arial"/>
              </a:defRPr>
            </a:lvl1pPr>
            <a:lvl2pPr marL="914400" marR="0" lvl="1" indent="-228600" algn="l" rtl="0">
              <a:lnSpc>
                <a:spcPct val="90000"/>
              </a:lnSpc>
              <a:spcBef>
                <a:spcPts val="500"/>
              </a:spcBef>
              <a:spcAft>
                <a:spcPts val="0"/>
              </a:spcAft>
              <a:buClr>
                <a:srgbClr val="7C7A81"/>
              </a:buClr>
              <a:buSzPts val="1800"/>
              <a:buFont typeface="Arial"/>
              <a:buNone/>
              <a:defRPr sz="1800" b="0" i="0" u="none" strike="noStrike" cap="none">
                <a:solidFill>
                  <a:srgbClr val="7C7A8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48" name="Google Shape;148;p27"/>
          <p:cNvSpPr txBox="1">
            <a:spLocks noGrp="1"/>
          </p:cNvSpPr>
          <p:nvPr>
            <p:ph type="body" idx="4"/>
          </p:nvPr>
        </p:nvSpPr>
        <p:spPr>
          <a:xfrm>
            <a:off x="6141001" y="1840276"/>
            <a:ext cx="2036618" cy="551732"/>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chemeClr val="lt1"/>
              </a:buClr>
              <a:buSzPts val="3800"/>
              <a:buFont typeface="Arial"/>
              <a:buNone/>
              <a:defRPr sz="3800" b="1" i="0" u="none" strike="noStrike" cap="none">
                <a:solidFill>
                  <a:schemeClr val="lt1"/>
                </a:solidFill>
                <a:latin typeface="Arial"/>
                <a:ea typeface="Arial"/>
                <a:cs typeface="Arial"/>
                <a:sym typeface="Arial"/>
              </a:defRPr>
            </a:lvl1pPr>
            <a:lvl2pPr marL="914400" marR="0" lvl="1" indent="-228600" algn="l" rtl="0">
              <a:lnSpc>
                <a:spcPct val="90000"/>
              </a:lnSpc>
              <a:spcBef>
                <a:spcPts val="500"/>
              </a:spcBef>
              <a:spcAft>
                <a:spcPts val="0"/>
              </a:spcAft>
              <a:buClr>
                <a:srgbClr val="7C7A81"/>
              </a:buClr>
              <a:buSzPts val="1800"/>
              <a:buFont typeface="Arial"/>
              <a:buNone/>
              <a:defRPr sz="1800" b="0" i="0" u="none" strike="noStrike" cap="none">
                <a:solidFill>
                  <a:srgbClr val="7C7A8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49" name="Google Shape;149;p27"/>
          <p:cNvSpPr txBox="1">
            <a:spLocks noGrp="1"/>
          </p:cNvSpPr>
          <p:nvPr>
            <p:ph type="body" idx="5"/>
          </p:nvPr>
        </p:nvSpPr>
        <p:spPr>
          <a:xfrm>
            <a:off x="6141001" y="2392008"/>
            <a:ext cx="2036618" cy="33653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chemeClr val="lt1"/>
              </a:buClr>
              <a:buSzPts val="1700"/>
              <a:buFont typeface="Arial"/>
              <a:buNone/>
              <a:defRPr sz="1700" b="1" i="0" u="none" strike="noStrike" cap="none">
                <a:solidFill>
                  <a:schemeClr val="lt1"/>
                </a:solidFill>
                <a:latin typeface="Arial"/>
                <a:ea typeface="Arial"/>
                <a:cs typeface="Arial"/>
                <a:sym typeface="Arial"/>
              </a:defRPr>
            </a:lvl1pPr>
            <a:lvl2pPr marL="914400" marR="0" lvl="1" indent="-342900" algn="l" rtl="0">
              <a:lnSpc>
                <a:spcPct val="90000"/>
              </a:lnSpc>
              <a:spcBef>
                <a:spcPts val="500"/>
              </a:spcBef>
              <a:spcAft>
                <a:spcPts val="0"/>
              </a:spcAft>
              <a:buClr>
                <a:srgbClr val="7C7A81"/>
              </a:buClr>
              <a:buSzPts val="1800"/>
              <a:buFont typeface="Arial"/>
              <a:buChar char="•"/>
              <a:defRPr sz="1800" b="0" i="0" u="none" strike="noStrike" cap="none">
                <a:solidFill>
                  <a:srgbClr val="7C7A8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50" name="Google Shape;150;p27"/>
          <p:cNvSpPr txBox="1">
            <a:spLocks noGrp="1"/>
          </p:cNvSpPr>
          <p:nvPr>
            <p:ph type="body" idx="6"/>
          </p:nvPr>
        </p:nvSpPr>
        <p:spPr>
          <a:xfrm>
            <a:off x="8346909" y="1772448"/>
            <a:ext cx="3271011" cy="116111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7C7A81"/>
              </a:buClr>
              <a:buSzPts val="1400"/>
              <a:buFont typeface="Arial"/>
              <a:buNone/>
              <a:defRPr sz="1400" b="0" i="0" u="none" strike="noStrike" cap="none">
                <a:solidFill>
                  <a:srgbClr val="7C7A81"/>
                </a:solidFill>
                <a:latin typeface="Arial"/>
                <a:ea typeface="Arial"/>
                <a:cs typeface="Arial"/>
                <a:sym typeface="Arial"/>
              </a:defRPr>
            </a:lvl1pPr>
            <a:lvl2pPr marL="914400" marR="0" lvl="1" indent="-228600" algn="l" rtl="0">
              <a:lnSpc>
                <a:spcPct val="90000"/>
              </a:lnSpc>
              <a:spcBef>
                <a:spcPts val="500"/>
              </a:spcBef>
              <a:spcAft>
                <a:spcPts val="0"/>
              </a:spcAft>
              <a:buClr>
                <a:srgbClr val="7C7A81"/>
              </a:buClr>
              <a:buSzPts val="1800"/>
              <a:buFont typeface="Arial"/>
              <a:buNone/>
              <a:defRPr sz="1800" b="0" i="0" u="none" strike="noStrike" cap="none">
                <a:solidFill>
                  <a:srgbClr val="7C7A8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51" name="Google Shape;151;p27"/>
          <p:cNvSpPr txBox="1">
            <a:spLocks noGrp="1"/>
          </p:cNvSpPr>
          <p:nvPr>
            <p:ph type="body" idx="7"/>
          </p:nvPr>
        </p:nvSpPr>
        <p:spPr>
          <a:xfrm>
            <a:off x="1700987" y="4013979"/>
            <a:ext cx="2036618" cy="551732"/>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chemeClr val="lt1"/>
              </a:buClr>
              <a:buSzPts val="3800"/>
              <a:buFont typeface="Arial"/>
              <a:buNone/>
              <a:defRPr sz="3800" b="1" i="0" u="none" strike="noStrike" cap="none">
                <a:solidFill>
                  <a:schemeClr val="lt1"/>
                </a:solidFill>
                <a:latin typeface="Arial"/>
                <a:ea typeface="Arial"/>
                <a:cs typeface="Arial"/>
                <a:sym typeface="Arial"/>
              </a:defRPr>
            </a:lvl1pPr>
            <a:lvl2pPr marL="914400" marR="0" lvl="1" indent="-228600" algn="l" rtl="0">
              <a:lnSpc>
                <a:spcPct val="90000"/>
              </a:lnSpc>
              <a:spcBef>
                <a:spcPts val="500"/>
              </a:spcBef>
              <a:spcAft>
                <a:spcPts val="0"/>
              </a:spcAft>
              <a:buClr>
                <a:srgbClr val="7C7A81"/>
              </a:buClr>
              <a:buSzPts val="1800"/>
              <a:buFont typeface="Arial"/>
              <a:buNone/>
              <a:defRPr sz="1800" b="0" i="0" u="none" strike="noStrike" cap="none">
                <a:solidFill>
                  <a:srgbClr val="7C7A8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52" name="Google Shape;152;p27"/>
          <p:cNvSpPr txBox="1">
            <a:spLocks noGrp="1"/>
          </p:cNvSpPr>
          <p:nvPr>
            <p:ph type="body" idx="8"/>
          </p:nvPr>
        </p:nvSpPr>
        <p:spPr>
          <a:xfrm>
            <a:off x="1700987" y="4565711"/>
            <a:ext cx="2036618" cy="33653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chemeClr val="lt1"/>
              </a:buClr>
              <a:buSzPts val="1700"/>
              <a:buFont typeface="Arial"/>
              <a:buNone/>
              <a:defRPr sz="1700" b="1" i="0" u="none" strike="noStrike" cap="none">
                <a:solidFill>
                  <a:schemeClr val="lt1"/>
                </a:solidFill>
                <a:latin typeface="Arial"/>
                <a:ea typeface="Arial"/>
                <a:cs typeface="Arial"/>
                <a:sym typeface="Arial"/>
              </a:defRPr>
            </a:lvl1pPr>
            <a:lvl2pPr marL="914400" marR="0" lvl="1" indent="-342900" algn="l" rtl="0">
              <a:lnSpc>
                <a:spcPct val="90000"/>
              </a:lnSpc>
              <a:spcBef>
                <a:spcPts val="500"/>
              </a:spcBef>
              <a:spcAft>
                <a:spcPts val="0"/>
              </a:spcAft>
              <a:buClr>
                <a:srgbClr val="7C7A81"/>
              </a:buClr>
              <a:buSzPts val="1800"/>
              <a:buFont typeface="Arial"/>
              <a:buChar char="•"/>
              <a:defRPr sz="1800" b="0" i="0" u="none" strike="noStrike" cap="none">
                <a:solidFill>
                  <a:srgbClr val="7C7A8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53" name="Google Shape;153;p27"/>
          <p:cNvSpPr txBox="1">
            <a:spLocks noGrp="1"/>
          </p:cNvSpPr>
          <p:nvPr>
            <p:ph type="body" idx="9"/>
          </p:nvPr>
        </p:nvSpPr>
        <p:spPr>
          <a:xfrm>
            <a:off x="3906896" y="3946151"/>
            <a:ext cx="2770188" cy="116111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7C7A81"/>
              </a:buClr>
              <a:buSzPts val="1400"/>
              <a:buFont typeface="Arial"/>
              <a:buNone/>
              <a:defRPr sz="1400" b="0" i="0" u="none" strike="noStrike" cap="none">
                <a:solidFill>
                  <a:srgbClr val="7C7A81"/>
                </a:solidFill>
                <a:latin typeface="Arial"/>
                <a:ea typeface="Arial"/>
                <a:cs typeface="Arial"/>
                <a:sym typeface="Arial"/>
              </a:defRPr>
            </a:lvl1pPr>
            <a:lvl2pPr marL="914400" marR="0" lvl="1" indent="-228600" algn="l" rtl="0">
              <a:lnSpc>
                <a:spcPct val="90000"/>
              </a:lnSpc>
              <a:spcBef>
                <a:spcPts val="500"/>
              </a:spcBef>
              <a:spcAft>
                <a:spcPts val="0"/>
              </a:spcAft>
              <a:buClr>
                <a:srgbClr val="7C7A81"/>
              </a:buClr>
              <a:buSzPts val="1800"/>
              <a:buFont typeface="Arial"/>
              <a:buNone/>
              <a:defRPr sz="1800" b="0" i="0" u="none" strike="noStrike" cap="none">
                <a:solidFill>
                  <a:srgbClr val="7C7A8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54" name="Google Shape;154;p27"/>
          <p:cNvSpPr txBox="1">
            <a:spLocks noGrp="1"/>
          </p:cNvSpPr>
          <p:nvPr>
            <p:ph type="body" idx="13"/>
          </p:nvPr>
        </p:nvSpPr>
        <p:spPr>
          <a:xfrm>
            <a:off x="7284983" y="4070661"/>
            <a:ext cx="2036618" cy="551732"/>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chemeClr val="lt1"/>
              </a:buClr>
              <a:buSzPts val="3800"/>
              <a:buFont typeface="Arial"/>
              <a:buNone/>
              <a:defRPr sz="3800" b="1" i="0" u="none" strike="noStrike" cap="none">
                <a:solidFill>
                  <a:schemeClr val="lt1"/>
                </a:solidFill>
                <a:latin typeface="Arial"/>
                <a:ea typeface="Arial"/>
                <a:cs typeface="Arial"/>
                <a:sym typeface="Arial"/>
              </a:defRPr>
            </a:lvl1pPr>
            <a:lvl2pPr marL="914400" marR="0" lvl="1" indent="-228600" algn="l" rtl="0">
              <a:lnSpc>
                <a:spcPct val="90000"/>
              </a:lnSpc>
              <a:spcBef>
                <a:spcPts val="500"/>
              </a:spcBef>
              <a:spcAft>
                <a:spcPts val="0"/>
              </a:spcAft>
              <a:buClr>
                <a:srgbClr val="7C7A81"/>
              </a:buClr>
              <a:buSzPts val="1800"/>
              <a:buFont typeface="Arial"/>
              <a:buNone/>
              <a:defRPr sz="1800" b="0" i="0" u="none" strike="noStrike" cap="none">
                <a:solidFill>
                  <a:srgbClr val="7C7A8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55" name="Google Shape;155;p27"/>
          <p:cNvSpPr txBox="1">
            <a:spLocks noGrp="1"/>
          </p:cNvSpPr>
          <p:nvPr>
            <p:ph type="body" idx="14"/>
          </p:nvPr>
        </p:nvSpPr>
        <p:spPr>
          <a:xfrm>
            <a:off x="7284983" y="4622393"/>
            <a:ext cx="2036618" cy="33653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chemeClr val="lt1"/>
              </a:buClr>
              <a:buSzPts val="1700"/>
              <a:buFont typeface="Arial"/>
              <a:buNone/>
              <a:defRPr sz="1700" b="1" i="0" u="none" strike="noStrike" cap="none">
                <a:solidFill>
                  <a:schemeClr val="lt1"/>
                </a:solidFill>
                <a:latin typeface="Arial"/>
                <a:ea typeface="Arial"/>
                <a:cs typeface="Arial"/>
                <a:sym typeface="Arial"/>
              </a:defRPr>
            </a:lvl1pPr>
            <a:lvl2pPr marL="914400" marR="0" lvl="1" indent="-342900" algn="l" rtl="0">
              <a:lnSpc>
                <a:spcPct val="90000"/>
              </a:lnSpc>
              <a:spcBef>
                <a:spcPts val="500"/>
              </a:spcBef>
              <a:spcAft>
                <a:spcPts val="0"/>
              </a:spcAft>
              <a:buClr>
                <a:srgbClr val="7C7A81"/>
              </a:buClr>
              <a:buSzPts val="1800"/>
              <a:buFont typeface="Arial"/>
              <a:buChar char="•"/>
              <a:defRPr sz="1800" b="0" i="0" u="none" strike="noStrike" cap="none">
                <a:solidFill>
                  <a:srgbClr val="7C7A8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56" name="Google Shape;156;p27"/>
          <p:cNvSpPr txBox="1">
            <a:spLocks noGrp="1"/>
          </p:cNvSpPr>
          <p:nvPr>
            <p:ph type="body" idx="15"/>
          </p:nvPr>
        </p:nvSpPr>
        <p:spPr>
          <a:xfrm>
            <a:off x="9490892" y="4002833"/>
            <a:ext cx="2377262" cy="116111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7C7A81"/>
              </a:buClr>
              <a:buSzPts val="1400"/>
              <a:buFont typeface="Arial"/>
              <a:buNone/>
              <a:defRPr sz="1400" b="0" i="0" u="none" strike="noStrike" cap="none">
                <a:solidFill>
                  <a:srgbClr val="7C7A81"/>
                </a:solidFill>
                <a:latin typeface="Arial"/>
                <a:ea typeface="Arial"/>
                <a:cs typeface="Arial"/>
                <a:sym typeface="Arial"/>
              </a:defRPr>
            </a:lvl1pPr>
            <a:lvl2pPr marL="914400" marR="0" lvl="1" indent="-228600" algn="l" rtl="0">
              <a:lnSpc>
                <a:spcPct val="90000"/>
              </a:lnSpc>
              <a:spcBef>
                <a:spcPts val="500"/>
              </a:spcBef>
              <a:spcAft>
                <a:spcPts val="0"/>
              </a:spcAft>
              <a:buClr>
                <a:srgbClr val="7C7A81"/>
              </a:buClr>
              <a:buSzPts val="1800"/>
              <a:buFont typeface="Arial"/>
              <a:buNone/>
              <a:defRPr sz="1800" b="0" i="0" u="none" strike="noStrike" cap="none">
                <a:solidFill>
                  <a:srgbClr val="7C7A8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hree Stat Call-out">
  <p:cSld name="Three Stat Call-out">
    <p:spTree>
      <p:nvGrpSpPr>
        <p:cNvPr id="1" name="Shape 157"/>
        <p:cNvGrpSpPr/>
        <p:nvPr/>
      </p:nvGrpSpPr>
      <p:grpSpPr>
        <a:xfrm>
          <a:off x="0" y="0"/>
          <a:ext cx="0" cy="0"/>
          <a:chOff x="0" y="0"/>
          <a:chExt cx="0" cy="0"/>
        </a:xfrm>
      </p:grpSpPr>
      <p:pic>
        <p:nvPicPr>
          <p:cNvPr id="158" name="Google Shape;158;p28"/>
          <p:cNvPicPr preferRelativeResize="0"/>
          <p:nvPr/>
        </p:nvPicPr>
        <p:blipFill rotWithShape="1">
          <a:blip r:embed="rId2">
            <a:alphaModFix/>
          </a:blip>
          <a:srcRect t="-38771" b="30834"/>
          <a:stretch/>
        </p:blipFill>
        <p:spPr>
          <a:xfrm>
            <a:off x="175260" y="4563291"/>
            <a:ext cx="11841480" cy="1554480"/>
          </a:xfrm>
          <a:prstGeom prst="rect">
            <a:avLst/>
          </a:prstGeom>
          <a:noFill/>
          <a:ln>
            <a:noFill/>
          </a:ln>
        </p:spPr>
      </p:pic>
      <p:sp>
        <p:nvSpPr>
          <p:cNvPr id="159" name="Google Shape;159;p28"/>
          <p:cNvSpPr txBox="1">
            <a:spLocks noGrp="1"/>
          </p:cNvSpPr>
          <p:nvPr>
            <p:ph type="ftr" idx="11"/>
          </p:nvPr>
        </p:nvSpPr>
        <p:spPr>
          <a:xfrm>
            <a:off x="7372362" y="6303546"/>
            <a:ext cx="4114800" cy="389353"/>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0" name="Google Shape;160;p28"/>
          <p:cNvSpPr txBox="1">
            <a:spLocks noGrp="1"/>
          </p:cNvSpPr>
          <p:nvPr>
            <p:ph type="sldNum" idx="12"/>
          </p:nvPr>
        </p:nvSpPr>
        <p:spPr>
          <a:xfrm>
            <a:off x="11272842" y="6307672"/>
            <a:ext cx="595312" cy="38522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61" name="Google Shape;161;p28"/>
          <p:cNvSpPr/>
          <p:nvPr/>
        </p:nvSpPr>
        <p:spPr>
          <a:xfrm rot="-5400000">
            <a:off x="870930" y="1313075"/>
            <a:ext cx="2568848" cy="2261201"/>
          </a:xfrm>
          <a:prstGeom prst="hexagon">
            <a:avLst>
              <a:gd name="adj" fmla="val 31122"/>
              <a:gd name="vf" fmla="val 115470"/>
            </a:avLst>
          </a:prstGeom>
          <a:solidFill>
            <a:srgbClr val="1CB2E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62" name="Google Shape;162;p28"/>
          <p:cNvSpPr/>
          <p:nvPr/>
        </p:nvSpPr>
        <p:spPr>
          <a:xfrm rot="-5400000">
            <a:off x="6403270" y="1368495"/>
            <a:ext cx="2568848" cy="2261201"/>
          </a:xfrm>
          <a:prstGeom prst="hexagon">
            <a:avLst>
              <a:gd name="adj" fmla="val 31122"/>
              <a:gd name="vf" fmla="val 115470"/>
            </a:avLst>
          </a:prstGeom>
          <a:solidFill>
            <a:srgbClr val="04A67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63" name="Google Shape;163;p28"/>
          <p:cNvSpPr/>
          <p:nvPr/>
        </p:nvSpPr>
        <p:spPr>
          <a:xfrm rot="-5400000">
            <a:off x="1976136" y="3521704"/>
            <a:ext cx="2568848" cy="2261201"/>
          </a:xfrm>
          <a:prstGeom prst="hexagon">
            <a:avLst>
              <a:gd name="adj" fmla="val 31122"/>
              <a:gd name="vf" fmla="val 115470"/>
            </a:avLst>
          </a:prstGeom>
          <a:solidFill>
            <a:srgbClr val="5C88D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64" name="Google Shape;164;p28"/>
          <p:cNvSpPr txBox="1">
            <a:spLocks noGrp="1"/>
          </p:cNvSpPr>
          <p:nvPr>
            <p:ph type="title"/>
          </p:nvPr>
        </p:nvSpPr>
        <p:spPr>
          <a:xfrm>
            <a:off x="1981200" y="444425"/>
            <a:ext cx="8229600" cy="478655"/>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0"/>
              </a:spcBef>
              <a:spcAft>
                <a:spcPts val="0"/>
              </a:spcAft>
              <a:buClr>
                <a:srgbClr val="7C7A81"/>
              </a:buClr>
              <a:buSzPts val="2800"/>
              <a:buFont typeface="Arial"/>
              <a:buNone/>
              <a:defRPr sz="2800" b="1" i="0" u="none" strike="noStrike" cap="none">
                <a:solidFill>
                  <a:srgbClr val="7C7A8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65" name="Google Shape;165;p28"/>
          <p:cNvSpPr txBox="1">
            <a:spLocks noGrp="1"/>
          </p:cNvSpPr>
          <p:nvPr>
            <p:ph type="body" idx="1"/>
          </p:nvPr>
        </p:nvSpPr>
        <p:spPr>
          <a:xfrm>
            <a:off x="1122218" y="1938057"/>
            <a:ext cx="2036618" cy="551732"/>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chemeClr val="lt1"/>
              </a:buClr>
              <a:buSzPts val="3800"/>
              <a:buFont typeface="Arial"/>
              <a:buNone/>
              <a:defRPr sz="3800" b="1" i="0" u="none" strike="noStrike" cap="none">
                <a:solidFill>
                  <a:schemeClr val="lt1"/>
                </a:solidFill>
                <a:latin typeface="Arial"/>
                <a:ea typeface="Arial"/>
                <a:cs typeface="Arial"/>
                <a:sym typeface="Arial"/>
              </a:defRPr>
            </a:lvl1pPr>
            <a:lvl2pPr marL="914400" marR="0" lvl="1" indent="-228600" algn="l" rtl="0">
              <a:lnSpc>
                <a:spcPct val="90000"/>
              </a:lnSpc>
              <a:spcBef>
                <a:spcPts val="500"/>
              </a:spcBef>
              <a:spcAft>
                <a:spcPts val="0"/>
              </a:spcAft>
              <a:buClr>
                <a:srgbClr val="7C7A81"/>
              </a:buClr>
              <a:buSzPts val="1800"/>
              <a:buFont typeface="Arial"/>
              <a:buNone/>
              <a:defRPr sz="1800" b="0" i="0" u="none" strike="noStrike" cap="none">
                <a:solidFill>
                  <a:srgbClr val="7C7A8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66" name="Google Shape;166;p28"/>
          <p:cNvSpPr txBox="1">
            <a:spLocks noGrp="1"/>
          </p:cNvSpPr>
          <p:nvPr>
            <p:ph type="body" idx="2"/>
          </p:nvPr>
        </p:nvSpPr>
        <p:spPr>
          <a:xfrm>
            <a:off x="1122218" y="2489789"/>
            <a:ext cx="2036618" cy="33653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chemeClr val="lt1"/>
              </a:buClr>
              <a:buSzPts val="1700"/>
              <a:buFont typeface="Arial"/>
              <a:buNone/>
              <a:defRPr sz="1700" b="1" i="0" u="none" strike="noStrike" cap="none">
                <a:solidFill>
                  <a:schemeClr val="lt1"/>
                </a:solidFill>
                <a:latin typeface="Arial"/>
                <a:ea typeface="Arial"/>
                <a:cs typeface="Arial"/>
                <a:sym typeface="Arial"/>
              </a:defRPr>
            </a:lvl1pPr>
            <a:lvl2pPr marL="914400" marR="0" lvl="1" indent="-342900" algn="l" rtl="0">
              <a:lnSpc>
                <a:spcPct val="90000"/>
              </a:lnSpc>
              <a:spcBef>
                <a:spcPts val="500"/>
              </a:spcBef>
              <a:spcAft>
                <a:spcPts val="0"/>
              </a:spcAft>
              <a:buClr>
                <a:srgbClr val="7C7A81"/>
              </a:buClr>
              <a:buSzPts val="1800"/>
              <a:buFont typeface="Arial"/>
              <a:buChar char="•"/>
              <a:defRPr sz="1800" b="0" i="0" u="none" strike="noStrike" cap="none">
                <a:solidFill>
                  <a:srgbClr val="7C7A8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67" name="Google Shape;167;p28"/>
          <p:cNvSpPr txBox="1">
            <a:spLocks noGrp="1"/>
          </p:cNvSpPr>
          <p:nvPr>
            <p:ph type="body" idx="3"/>
          </p:nvPr>
        </p:nvSpPr>
        <p:spPr>
          <a:xfrm>
            <a:off x="6664036" y="1979622"/>
            <a:ext cx="2036618" cy="551732"/>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chemeClr val="lt1"/>
              </a:buClr>
              <a:buSzPts val="3800"/>
              <a:buFont typeface="Arial"/>
              <a:buNone/>
              <a:defRPr sz="3800" b="1" i="0" u="none" strike="noStrike" cap="none">
                <a:solidFill>
                  <a:schemeClr val="lt1"/>
                </a:solidFill>
                <a:latin typeface="Arial"/>
                <a:ea typeface="Arial"/>
                <a:cs typeface="Arial"/>
                <a:sym typeface="Arial"/>
              </a:defRPr>
            </a:lvl1pPr>
            <a:lvl2pPr marL="914400" marR="0" lvl="1" indent="-228600" algn="l" rtl="0">
              <a:lnSpc>
                <a:spcPct val="90000"/>
              </a:lnSpc>
              <a:spcBef>
                <a:spcPts val="500"/>
              </a:spcBef>
              <a:spcAft>
                <a:spcPts val="0"/>
              </a:spcAft>
              <a:buClr>
                <a:srgbClr val="7C7A81"/>
              </a:buClr>
              <a:buSzPts val="1800"/>
              <a:buFont typeface="Arial"/>
              <a:buNone/>
              <a:defRPr sz="1800" b="0" i="0" u="none" strike="noStrike" cap="none">
                <a:solidFill>
                  <a:srgbClr val="7C7A8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68" name="Google Shape;168;p28"/>
          <p:cNvSpPr txBox="1">
            <a:spLocks noGrp="1"/>
          </p:cNvSpPr>
          <p:nvPr>
            <p:ph type="body" idx="4"/>
          </p:nvPr>
        </p:nvSpPr>
        <p:spPr>
          <a:xfrm>
            <a:off x="6664036" y="2531354"/>
            <a:ext cx="2036618" cy="33653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chemeClr val="lt1"/>
              </a:buClr>
              <a:buSzPts val="1700"/>
              <a:buFont typeface="Arial"/>
              <a:buNone/>
              <a:defRPr sz="1700" b="1" i="0" u="none" strike="noStrike" cap="none">
                <a:solidFill>
                  <a:schemeClr val="lt1"/>
                </a:solidFill>
                <a:latin typeface="Arial"/>
                <a:ea typeface="Arial"/>
                <a:cs typeface="Arial"/>
                <a:sym typeface="Arial"/>
              </a:defRPr>
            </a:lvl1pPr>
            <a:lvl2pPr marL="914400" marR="0" lvl="1" indent="-342900" algn="l" rtl="0">
              <a:lnSpc>
                <a:spcPct val="90000"/>
              </a:lnSpc>
              <a:spcBef>
                <a:spcPts val="500"/>
              </a:spcBef>
              <a:spcAft>
                <a:spcPts val="0"/>
              </a:spcAft>
              <a:buClr>
                <a:srgbClr val="7C7A81"/>
              </a:buClr>
              <a:buSzPts val="1800"/>
              <a:buFont typeface="Arial"/>
              <a:buChar char="•"/>
              <a:defRPr sz="1800" b="0" i="0" u="none" strike="noStrike" cap="none">
                <a:solidFill>
                  <a:srgbClr val="7C7A8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69" name="Google Shape;169;p28"/>
          <p:cNvSpPr txBox="1">
            <a:spLocks noGrp="1"/>
          </p:cNvSpPr>
          <p:nvPr>
            <p:ph type="body" idx="5"/>
          </p:nvPr>
        </p:nvSpPr>
        <p:spPr>
          <a:xfrm>
            <a:off x="2237512" y="4161944"/>
            <a:ext cx="2036618" cy="551732"/>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chemeClr val="lt1"/>
              </a:buClr>
              <a:buSzPts val="3800"/>
              <a:buFont typeface="Arial"/>
              <a:buNone/>
              <a:defRPr sz="3800" b="1" i="0" u="none" strike="noStrike" cap="none">
                <a:solidFill>
                  <a:schemeClr val="lt1"/>
                </a:solidFill>
                <a:latin typeface="Arial"/>
                <a:ea typeface="Arial"/>
                <a:cs typeface="Arial"/>
                <a:sym typeface="Arial"/>
              </a:defRPr>
            </a:lvl1pPr>
            <a:lvl2pPr marL="914400" marR="0" lvl="1" indent="-228600" algn="l" rtl="0">
              <a:lnSpc>
                <a:spcPct val="90000"/>
              </a:lnSpc>
              <a:spcBef>
                <a:spcPts val="500"/>
              </a:spcBef>
              <a:spcAft>
                <a:spcPts val="0"/>
              </a:spcAft>
              <a:buClr>
                <a:srgbClr val="7C7A81"/>
              </a:buClr>
              <a:buSzPts val="1800"/>
              <a:buFont typeface="Arial"/>
              <a:buNone/>
              <a:defRPr sz="1800" b="0" i="0" u="none" strike="noStrike" cap="none">
                <a:solidFill>
                  <a:srgbClr val="7C7A8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70" name="Google Shape;170;p28"/>
          <p:cNvSpPr txBox="1">
            <a:spLocks noGrp="1"/>
          </p:cNvSpPr>
          <p:nvPr>
            <p:ph type="body" idx="6"/>
          </p:nvPr>
        </p:nvSpPr>
        <p:spPr>
          <a:xfrm>
            <a:off x="2237512" y="4713676"/>
            <a:ext cx="2036618" cy="33653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chemeClr val="lt1"/>
              </a:buClr>
              <a:buSzPts val="1700"/>
              <a:buFont typeface="Arial"/>
              <a:buNone/>
              <a:defRPr sz="1700" b="1" i="0" u="none" strike="noStrike" cap="none">
                <a:solidFill>
                  <a:schemeClr val="lt1"/>
                </a:solidFill>
                <a:latin typeface="Arial"/>
                <a:ea typeface="Arial"/>
                <a:cs typeface="Arial"/>
                <a:sym typeface="Arial"/>
              </a:defRPr>
            </a:lvl1pPr>
            <a:lvl2pPr marL="914400" marR="0" lvl="1" indent="-342900" algn="l" rtl="0">
              <a:lnSpc>
                <a:spcPct val="90000"/>
              </a:lnSpc>
              <a:spcBef>
                <a:spcPts val="500"/>
              </a:spcBef>
              <a:spcAft>
                <a:spcPts val="0"/>
              </a:spcAft>
              <a:buClr>
                <a:srgbClr val="7C7A81"/>
              </a:buClr>
              <a:buSzPts val="1800"/>
              <a:buFont typeface="Arial"/>
              <a:buChar char="•"/>
              <a:defRPr sz="1800" b="0" i="0" u="none" strike="noStrike" cap="none">
                <a:solidFill>
                  <a:srgbClr val="7C7A8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71" name="Google Shape;171;p28"/>
          <p:cNvSpPr txBox="1">
            <a:spLocks noGrp="1"/>
          </p:cNvSpPr>
          <p:nvPr>
            <p:ph type="body" idx="7"/>
          </p:nvPr>
        </p:nvSpPr>
        <p:spPr>
          <a:xfrm>
            <a:off x="3328127" y="1870229"/>
            <a:ext cx="2770188" cy="116111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7C7A81"/>
              </a:buClr>
              <a:buSzPts val="1400"/>
              <a:buFont typeface="Arial"/>
              <a:buNone/>
              <a:defRPr sz="1400" b="0" i="0" u="none" strike="noStrike" cap="none">
                <a:solidFill>
                  <a:srgbClr val="7C7A81"/>
                </a:solidFill>
                <a:latin typeface="Arial"/>
                <a:ea typeface="Arial"/>
                <a:cs typeface="Arial"/>
                <a:sym typeface="Arial"/>
              </a:defRPr>
            </a:lvl1pPr>
            <a:lvl2pPr marL="914400" marR="0" lvl="1" indent="-228600" algn="l" rtl="0">
              <a:lnSpc>
                <a:spcPct val="90000"/>
              </a:lnSpc>
              <a:spcBef>
                <a:spcPts val="500"/>
              </a:spcBef>
              <a:spcAft>
                <a:spcPts val="0"/>
              </a:spcAft>
              <a:buClr>
                <a:srgbClr val="7C7A81"/>
              </a:buClr>
              <a:buSzPts val="1800"/>
              <a:buFont typeface="Arial"/>
              <a:buNone/>
              <a:defRPr sz="1800" b="0" i="0" u="none" strike="noStrike" cap="none">
                <a:solidFill>
                  <a:srgbClr val="7C7A8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72" name="Google Shape;172;p28"/>
          <p:cNvSpPr txBox="1">
            <a:spLocks noGrp="1"/>
          </p:cNvSpPr>
          <p:nvPr>
            <p:ph type="body" idx="8"/>
          </p:nvPr>
        </p:nvSpPr>
        <p:spPr>
          <a:xfrm>
            <a:off x="8852934" y="1870229"/>
            <a:ext cx="2770188" cy="116111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7C7A81"/>
              </a:buClr>
              <a:buSzPts val="1400"/>
              <a:buFont typeface="Arial"/>
              <a:buNone/>
              <a:defRPr sz="1400" b="0" i="0" u="none" strike="noStrike" cap="none">
                <a:solidFill>
                  <a:srgbClr val="7C7A81"/>
                </a:solidFill>
                <a:latin typeface="Arial"/>
                <a:ea typeface="Arial"/>
                <a:cs typeface="Arial"/>
                <a:sym typeface="Arial"/>
              </a:defRPr>
            </a:lvl1pPr>
            <a:lvl2pPr marL="914400" marR="0" lvl="1" indent="-228600" algn="l" rtl="0">
              <a:lnSpc>
                <a:spcPct val="90000"/>
              </a:lnSpc>
              <a:spcBef>
                <a:spcPts val="500"/>
              </a:spcBef>
              <a:spcAft>
                <a:spcPts val="0"/>
              </a:spcAft>
              <a:buClr>
                <a:srgbClr val="7C7A81"/>
              </a:buClr>
              <a:buSzPts val="1800"/>
              <a:buFont typeface="Arial"/>
              <a:buNone/>
              <a:defRPr sz="1800" b="0" i="0" u="none" strike="noStrike" cap="none">
                <a:solidFill>
                  <a:srgbClr val="7C7A8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73" name="Google Shape;173;p28"/>
          <p:cNvSpPr txBox="1">
            <a:spLocks noGrp="1"/>
          </p:cNvSpPr>
          <p:nvPr>
            <p:ph type="body" idx="9"/>
          </p:nvPr>
        </p:nvSpPr>
        <p:spPr>
          <a:xfrm>
            <a:off x="4451967" y="4091471"/>
            <a:ext cx="2770188" cy="116111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7C7A81"/>
              </a:buClr>
              <a:buSzPts val="1400"/>
              <a:buFont typeface="Arial"/>
              <a:buNone/>
              <a:defRPr sz="1400" b="0" i="0" u="none" strike="noStrike" cap="none">
                <a:solidFill>
                  <a:srgbClr val="7C7A81"/>
                </a:solidFill>
                <a:latin typeface="Arial"/>
                <a:ea typeface="Arial"/>
                <a:cs typeface="Arial"/>
                <a:sym typeface="Arial"/>
              </a:defRPr>
            </a:lvl1pPr>
            <a:lvl2pPr marL="914400" marR="0" lvl="1" indent="-228600" algn="l" rtl="0">
              <a:lnSpc>
                <a:spcPct val="90000"/>
              </a:lnSpc>
              <a:spcBef>
                <a:spcPts val="500"/>
              </a:spcBef>
              <a:spcAft>
                <a:spcPts val="0"/>
              </a:spcAft>
              <a:buClr>
                <a:srgbClr val="7C7A81"/>
              </a:buClr>
              <a:buSzPts val="1800"/>
              <a:buFont typeface="Arial"/>
              <a:buNone/>
              <a:defRPr sz="1800" b="0" i="0" u="none" strike="noStrike" cap="none">
                <a:solidFill>
                  <a:srgbClr val="7C7A8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Title 01 Ligh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542E184-9681-7DCB-8D3A-472766B3854D}"/>
              </a:ext>
            </a:extLst>
          </p:cNvPr>
          <p:cNvPicPr>
            <a:picLocks noChangeAspect="1"/>
          </p:cNvPicPr>
          <p:nvPr userDrawn="1"/>
        </p:nvPicPr>
        <p:blipFill rotWithShape="1">
          <a:blip r:embed="rId2"/>
          <a:srcRect t="6094" r="22194" b="28289"/>
          <a:stretch/>
        </p:blipFill>
        <p:spPr>
          <a:xfrm>
            <a:off x="0" y="0"/>
            <a:ext cx="12192000" cy="6858000"/>
          </a:xfrm>
          <a:prstGeom prst="rect">
            <a:avLst/>
          </a:prstGeom>
        </p:spPr>
      </p:pic>
      <p:pic>
        <p:nvPicPr>
          <p:cNvPr id="14" name="Picture 13">
            <a:extLst>
              <a:ext uri="{FF2B5EF4-FFF2-40B4-BE49-F238E27FC236}">
                <a16:creationId xmlns:a16="http://schemas.microsoft.com/office/drawing/2014/main" id="{EEECE7F0-7488-C8A0-E11D-082522C52B50}"/>
              </a:ext>
            </a:extLst>
          </p:cNvPr>
          <p:cNvPicPr>
            <a:picLocks noChangeAspect="1"/>
          </p:cNvPicPr>
          <p:nvPr userDrawn="1"/>
        </p:nvPicPr>
        <p:blipFill rotWithShape="1">
          <a:blip r:embed="rId3"/>
          <a:srcRect l="-5602" r="28360" b="13415"/>
          <a:stretch/>
        </p:blipFill>
        <p:spPr>
          <a:xfrm flipH="1">
            <a:off x="-1" y="2004328"/>
            <a:ext cx="6644640" cy="4853672"/>
          </a:xfrm>
          <a:prstGeom prst="rect">
            <a:avLst/>
          </a:prstGeom>
        </p:spPr>
      </p:pic>
      <p:sp>
        <p:nvSpPr>
          <p:cNvPr id="2" name="Title 1">
            <a:extLst>
              <a:ext uri="{FF2B5EF4-FFF2-40B4-BE49-F238E27FC236}">
                <a16:creationId xmlns:a16="http://schemas.microsoft.com/office/drawing/2014/main" id="{590FFF02-3F57-1F78-BB68-591118CE848D}"/>
              </a:ext>
            </a:extLst>
          </p:cNvPr>
          <p:cNvSpPr>
            <a:spLocks noGrp="1"/>
          </p:cNvSpPr>
          <p:nvPr>
            <p:ph type="ctrTitle" hasCustomPrompt="1"/>
          </p:nvPr>
        </p:nvSpPr>
        <p:spPr>
          <a:xfrm>
            <a:off x="603504" y="2836723"/>
            <a:ext cx="4593336" cy="3502877"/>
          </a:xfrm>
        </p:spPr>
        <p:txBody>
          <a:bodyPr anchor="b">
            <a:noAutofit/>
          </a:bodyPr>
          <a:lstStyle>
            <a:lvl1pPr algn="l">
              <a:defRPr sz="6000">
                <a:solidFill>
                  <a:schemeClr val="accent2"/>
                </a:solidFill>
              </a:defRPr>
            </a:lvl1pPr>
          </a:lstStyle>
          <a:p>
            <a:r>
              <a:rPr lang="en-US" dirty="0"/>
              <a:t>Presentation</a:t>
            </a:r>
            <a:br>
              <a:rPr lang="en-US" dirty="0"/>
            </a:br>
            <a:r>
              <a:rPr lang="en-US" dirty="0"/>
              <a:t>title goes here</a:t>
            </a:r>
          </a:p>
        </p:txBody>
      </p:sp>
      <p:pic>
        <p:nvPicPr>
          <p:cNvPr id="3" name="Picture 2" descr="A black background with a black square&#10;&#10;Description automatically generated with medium confidence">
            <a:extLst>
              <a:ext uri="{FF2B5EF4-FFF2-40B4-BE49-F238E27FC236}">
                <a16:creationId xmlns:a16="http://schemas.microsoft.com/office/drawing/2014/main" id="{92EA5BF6-3228-763E-C30E-6AB2F48FE0E2}"/>
              </a:ext>
            </a:extLst>
          </p:cNvPr>
          <p:cNvPicPr>
            <a:picLocks noChangeAspect="1"/>
          </p:cNvPicPr>
          <p:nvPr userDrawn="1"/>
        </p:nvPicPr>
        <p:blipFill>
          <a:blip r:embed="rId4">
            <a:extLst>
              <a:ext uri="{BEBA8EAE-BF5A-486C-A8C5-ECC9F3942E4B}">
                <a14:imgProps xmlns:a14="http://schemas.microsoft.com/office/drawing/2010/main">
                  <a14:imgLayer r:embed="rId5">
                    <a14:imgEffect>
                      <a14:brightnessContrast bright="100000" contrast="40000"/>
                    </a14:imgEffect>
                  </a14:imgLayer>
                </a14:imgProps>
              </a:ext>
            </a:extLst>
          </a:blip>
          <a:stretch>
            <a:fillRect/>
          </a:stretch>
        </p:blipFill>
        <p:spPr>
          <a:xfrm>
            <a:off x="313899" y="270942"/>
            <a:ext cx="3209159" cy="1080187"/>
          </a:xfrm>
          <a:prstGeom prst="rect">
            <a:avLst/>
          </a:prstGeom>
        </p:spPr>
      </p:pic>
    </p:spTree>
    <p:extLst>
      <p:ext uri="{BB962C8B-B14F-4D97-AF65-F5344CB8AC3E}">
        <p14:creationId xmlns:p14="http://schemas.microsoft.com/office/powerpoint/2010/main" val="21598995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8"/>
          <p:cNvSpPr/>
          <p:nvPr/>
        </p:nvSpPr>
        <p:spPr>
          <a:xfrm>
            <a:off x="115747" y="116124"/>
            <a:ext cx="11960352" cy="6044008"/>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0" i="0" u="none" strike="noStrike" cap="none">
                <a:solidFill>
                  <a:schemeClr val="lt1"/>
                </a:solidFill>
                <a:latin typeface="Arial"/>
                <a:ea typeface="Arial"/>
                <a:cs typeface="Arial"/>
                <a:sym typeface="Arial"/>
              </a:rPr>
              <a:t>   </a:t>
            </a:r>
            <a:endParaRPr/>
          </a:p>
        </p:txBody>
      </p:sp>
      <p:pic>
        <p:nvPicPr>
          <p:cNvPr id="11" name="Google Shape;11;p8"/>
          <p:cNvPicPr preferRelativeResize="0"/>
          <p:nvPr/>
        </p:nvPicPr>
        <p:blipFill rotWithShape="1">
          <a:blip r:embed="rId22">
            <a:alphaModFix/>
          </a:blip>
          <a:srcRect/>
          <a:stretch/>
        </p:blipFill>
        <p:spPr>
          <a:xfrm>
            <a:off x="435867" y="6332121"/>
            <a:ext cx="1470282" cy="320040"/>
          </a:xfrm>
          <a:prstGeom prst="rect">
            <a:avLst/>
          </a:prstGeom>
          <a:noFill/>
          <a:ln>
            <a:noFill/>
          </a:ln>
        </p:spPr>
      </p:pic>
      <p:sp>
        <p:nvSpPr>
          <p:cNvPr id="12" name="Google Shape;12;p8"/>
          <p:cNvSpPr txBox="1">
            <a:spLocks noGrp="1"/>
          </p:cNvSpPr>
          <p:nvPr>
            <p:ph type="ftr" idx="11"/>
          </p:nvPr>
        </p:nvSpPr>
        <p:spPr>
          <a:xfrm>
            <a:off x="7372362" y="6303546"/>
            <a:ext cx="4114800" cy="389353"/>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900" b="0" i="0" u="none" strike="noStrike" cap="none">
                <a:solidFill>
                  <a:srgbClr val="D0CECE"/>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8"/>
          <p:cNvSpPr txBox="1">
            <a:spLocks noGrp="1"/>
          </p:cNvSpPr>
          <p:nvPr>
            <p:ph type="sldNum" idx="12"/>
          </p:nvPr>
        </p:nvSpPr>
        <p:spPr>
          <a:xfrm>
            <a:off x="11272842" y="6307672"/>
            <a:ext cx="595312" cy="385227"/>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400" b="0" i="0" u="none" strike="noStrike" cap="none">
                <a:solidFill>
                  <a:srgbClr val="D0CECE"/>
                </a:solidFill>
                <a:latin typeface="Arial"/>
                <a:ea typeface="Arial"/>
                <a:cs typeface="Arial"/>
                <a:sym typeface="Arial"/>
              </a:defRPr>
            </a:lvl1pPr>
            <a:lvl2pPr marL="0" marR="0" lvl="1" indent="0" algn="r" rtl="0">
              <a:spcBef>
                <a:spcPts val="0"/>
              </a:spcBef>
              <a:buNone/>
              <a:defRPr sz="1400" b="0" i="0" u="none" strike="noStrike" cap="none">
                <a:solidFill>
                  <a:srgbClr val="D0CECE"/>
                </a:solidFill>
                <a:latin typeface="Arial"/>
                <a:ea typeface="Arial"/>
                <a:cs typeface="Arial"/>
                <a:sym typeface="Arial"/>
              </a:defRPr>
            </a:lvl2pPr>
            <a:lvl3pPr marL="0" marR="0" lvl="2" indent="0" algn="r" rtl="0">
              <a:spcBef>
                <a:spcPts val="0"/>
              </a:spcBef>
              <a:buNone/>
              <a:defRPr sz="1400" b="0" i="0" u="none" strike="noStrike" cap="none">
                <a:solidFill>
                  <a:srgbClr val="D0CECE"/>
                </a:solidFill>
                <a:latin typeface="Arial"/>
                <a:ea typeface="Arial"/>
                <a:cs typeface="Arial"/>
                <a:sym typeface="Arial"/>
              </a:defRPr>
            </a:lvl3pPr>
            <a:lvl4pPr marL="0" marR="0" lvl="3" indent="0" algn="r" rtl="0">
              <a:spcBef>
                <a:spcPts val="0"/>
              </a:spcBef>
              <a:buNone/>
              <a:defRPr sz="1400" b="0" i="0" u="none" strike="noStrike" cap="none">
                <a:solidFill>
                  <a:srgbClr val="D0CECE"/>
                </a:solidFill>
                <a:latin typeface="Arial"/>
                <a:ea typeface="Arial"/>
                <a:cs typeface="Arial"/>
                <a:sym typeface="Arial"/>
              </a:defRPr>
            </a:lvl4pPr>
            <a:lvl5pPr marL="0" marR="0" lvl="4" indent="0" algn="r" rtl="0">
              <a:spcBef>
                <a:spcPts val="0"/>
              </a:spcBef>
              <a:buNone/>
              <a:defRPr sz="1400" b="0" i="0" u="none" strike="noStrike" cap="none">
                <a:solidFill>
                  <a:srgbClr val="D0CECE"/>
                </a:solidFill>
                <a:latin typeface="Arial"/>
                <a:ea typeface="Arial"/>
                <a:cs typeface="Arial"/>
                <a:sym typeface="Arial"/>
              </a:defRPr>
            </a:lvl5pPr>
            <a:lvl6pPr marL="0" marR="0" lvl="5" indent="0" algn="r" rtl="0">
              <a:spcBef>
                <a:spcPts val="0"/>
              </a:spcBef>
              <a:buNone/>
              <a:defRPr sz="1400" b="0" i="0" u="none" strike="noStrike" cap="none">
                <a:solidFill>
                  <a:srgbClr val="D0CECE"/>
                </a:solidFill>
                <a:latin typeface="Arial"/>
                <a:ea typeface="Arial"/>
                <a:cs typeface="Arial"/>
                <a:sym typeface="Arial"/>
              </a:defRPr>
            </a:lvl6pPr>
            <a:lvl7pPr marL="0" marR="0" lvl="6" indent="0" algn="r" rtl="0">
              <a:spcBef>
                <a:spcPts val="0"/>
              </a:spcBef>
              <a:buNone/>
              <a:defRPr sz="1400" b="0" i="0" u="none" strike="noStrike" cap="none">
                <a:solidFill>
                  <a:srgbClr val="D0CECE"/>
                </a:solidFill>
                <a:latin typeface="Arial"/>
                <a:ea typeface="Arial"/>
                <a:cs typeface="Arial"/>
                <a:sym typeface="Arial"/>
              </a:defRPr>
            </a:lvl7pPr>
            <a:lvl8pPr marL="0" marR="0" lvl="7" indent="0" algn="r" rtl="0">
              <a:spcBef>
                <a:spcPts val="0"/>
              </a:spcBef>
              <a:buNone/>
              <a:defRPr sz="1400" b="0" i="0" u="none" strike="noStrike" cap="none">
                <a:solidFill>
                  <a:srgbClr val="D0CECE"/>
                </a:solidFill>
                <a:latin typeface="Arial"/>
                <a:ea typeface="Arial"/>
                <a:cs typeface="Arial"/>
                <a:sym typeface="Arial"/>
              </a:defRPr>
            </a:lvl8pPr>
            <a:lvl9pPr marL="0" marR="0" lvl="8" indent="0" algn="r" rtl="0">
              <a:spcBef>
                <a:spcPts val="0"/>
              </a:spcBef>
              <a:buNone/>
              <a:defRPr sz="1400" b="0" i="0" u="none" strike="noStrike" cap="none">
                <a:solidFill>
                  <a:srgbClr val="D0CECE"/>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hyperlink" Target="http://www.cfainstitute.org/researchchallenge"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7.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FD368-8493-3B94-D933-D6CEF6CC0C37}"/>
              </a:ext>
            </a:extLst>
          </p:cNvPr>
          <p:cNvSpPr>
            <a:spLocks noGrp="1"/>
          </p:cNvSpPr>
          <p:nvPr>
            <p:ph type="ctrTitle"/>
          </p:nvPr>
        </p:nvSpPr>
        <p:spPr>
          <a:xfrm>
            <a:off x="603504" y="2366214"/>
            <a:ext cx="4987068" cy="3502877"/>
          </a:xfrm>
        </p:spPr>
        <p:txBody>
          <a:bodyPr/>
          <a:lstStyle/>
          <a:p>
            <a:r>
              <a:rPr lang="en-US" sz="5400" dirty="0">
                <a:solidFill>
                  <a:schemeClr val="bg1"/>
                </a:solidFill>
              </a:rPr>
              <a:t>Let’s all strive for greatness</a:t>
            </a:r>
          </a:p>
        </p:txBody>
      </p:sp>
      <p:sp>
        <p:nvSpPr>
          <p:cNvPr id="3" name="Text Placeholder 5">
            <a:extLst>
              <a:ext uri="{FF2B5EF4-FFF2-40B4-BE49-F238E27FC236}">
                <a16:creationId xmlns:a16="http://schemas.microsoft.com/office/drawing/2014/main" id="{78882719-B579-20F6-FAE6-7E954BD4793E}"/>
              </a:ext>
            </a:extLst>
          </p:cNvPr>
          <p:cNvSpPr txBox="1">
            <a:spLocks/>
          </p:cNvSpPr>
          <p:nvPr/>
        </p:nvSpPr>
        <p:spPr>
          <a:xfrm>
            <a:off x="544161" y="3972237"/>
            <a:ext cx="2633379" cy="291148"/>
          </a:xfrm>
          <a:prstGeom prst="rect">
            <a:avLst/>
          </a:prstGeom>
        </p:spPr>
        <p:txBody>
          <a:bodyPr/>
          <a:lstStyle>
            <a:lvl1pPr marL="0" indent="0" algn="l" defTabSz="914400" rtl="0" eaLnBrk="1" latinLnBrk="0" hangingPunct="1">
              <a:lnSpc>
                <a:spcPct val="100000"/>
              </a:lnSpc>
              <a:spcBef>
                <a:spcPts val="1400"/>
              </a:spcBef>
              <a:spcAft>
                <a:spcPts val="0"/>
              </a:spcAft>
              <a:buFont typeface="Arial" panose="020B0604020202020204" pitchFamily="34" charset="0"/>
              <a:buNone/>
              <a:defRPr sz="1400" b="1" i="0" kern="1200">
                <a:solidFill>
                  <a:schemeClr val="accent1"/>
                </a:solidFill>
                <a:latin typeface="+mn-lt"/>
                <a:ea typeface="+mn-ea"/>
                <a:cs typeface="Arial" panose="020B0604020202020204" pitchFamily="34" charset="0"/>
              </a:defRPr>
            </a:lvl1pPr>
            <a:lvl2pPr marL="7938" indent="0" algn="l" defTabSz="914400" rtl="0" eaLnBrk="1" latinLnBrk="0" hangingPunct="1">
              <a:lnSpc>
                <a:spcPct val="100000"/>
              </a:lnSpc>
              <a:spcBef>
                <a:spcPts val="1400"/>
              </a:spcBef>
              <a:spcAft>
                <a:spcPts val="0"/>
              </a:spcAft>
              <a:buFont typeface="Arial" panose="020B0604020202020204" pitchFamily="34" charset="0"/>
              <a:buNone/>
              <a:tabLst/>
              <a:defRPr sz="1400" b="0" i="0" kern="1200">
                <a:solidFill>
                  <a:schemeClr val="accent1"/>
                </a:solidFill>
                <a:latin typeface="+mn-lt"/>
                <a:ea typeface="+mn-ea"/>
                <a:cs typeface="Arial" panose="020B0604020202020204" pitchFamily="34" charset="0"/>
              </a:defRPr>
            </a:lvl2pPr>
            <a:lvl3pPr marL="231775" indent="-223838" algn="l" defTabSz="914400" rtl="0" eaLnBrk="1" latinLnBrk="0" hangingPunct="1">
              <a:lnSpc>
                <a:spcPct val="100000"/>
              </a:lnSpc>
              <a:spcBef>
                <a:spcPts val="500"/>
              </a:spcBef>
              <a:buFont typeface="Arial" panose="020B0604020202020204" pitchFamily="34" charset="0"/>
              <a:buChar char="•"/>
              <a:tabLst/>
              <a:defRPr sz="1400" b="0" i="0" kern="1200">
                <a:solidFill>
                  <a:schemeClr val="accent1"/>
                </a:solidFill>
                <a:latin typeface="+mn-lt"/>
                <a:ea typeface="+mn-ea"/>
                <a:cs typeface="Arial" panose="020B0604020202020204" pitchFamily="34" charset="0"/>
              </a:defRPr>
            </a:lvl3pPr>
            <a:lvl4pPr marL="687388" indent="-223838" algn="l" defTabSz="914400" rtl="0" eaLnBrk="1" latinLnBrk="0" hangingPunct="1">
              <a:lnSpc>
                <a:spcPct val="100000"/>
              </a:lnSpc>
              <a:spcBef>
                <a:spcPts val="0"/>
              </a:spcBef>
              <a:buFont typeface="Arial" panose="020B0604020202020204" pitchFamily="34" charset="0"/>
              <a:buChar char="•"/>
              <a:tabLst/>
              <a:defRPr sz="1400" b="0" i="0" kern="1200">
                <a:solidFill>
                  <a:schemeClr val="accent1"/>
                </a:solidFill>
                <a:latin typeface="+mn-lt"/>
                <a:ea typeface="+mn-ea"/>
                <a:cs typeface="Arial" panose="020B0604020202020204" pitchFamily="34" charset="0"/>
              </a:defRPr>
            </a:lvl4pPr>
            <a:lvl5pPr marL="687388" indent="0" algn="l" defTabSz="914400" rtl="0" eaLnBrk="1" latinLnBrk="0" hangingPunct="1">
              <a:lnSpc>
                <a:spcPct val="100000"/>
              </a:lnSpc>
              <a:spcBef>
                <a:spcPts val="0"/>
              </a:spcBef>
              <a:buFont typeface="Arial" panose="020B0604020202020204" pitchFamily="34" charset="0"/>
              <a:buNone/>
              <a:tabLst/>
              <a:defRPr sz="1400" b="0" i="0" kern="1200">
                <a:solidFill>
                  <a:schemeClr val="accent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RESEARCH CHALLENGE</a:t>
            </a:r>
            <a:endParaRPr lang="en-VI" dirty="0">
              <a:solidFill>
                <a:schemeClr val="bg1"/>
              </a:solidFill>
            </a:endParaRPr>
          </a:p>
        </p:txBody>
      </p:sp>
    </p:spTree>
    <p:extLst>
      <p:ext uri="{BB962C8B-B14F-4D97-AF65-F5344CB8AC3E}">
        <p14:creationId xmlns:p14="http://schemas.microsoft.com/office/powerpoint/2010/main" val="3562265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2"/>
          <p:cNvSpPr txBox="1">
            <a:spLocks noGrp="1"/>
          </p:cNvSpPr>
          <p:nvPr>
            <p:ph type="title"/>
          </p:nvPr>
        </p:nvSpPr>
        <p:spPr>
          <a:xfrm>
            <a:off x="845342" y="444425"/>
            <a:ext cx="10501317" cy="478655"/>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7C7A81"/>
              </a:buClr>
              <a:buSzPts val="2800"/>
              <a:buFont typeface="Arial"/>
              <a:buNone/>
            </a:pPr>
            <a:r>
              <a:rPr lang="en-US"/>
              <a:t>CFA Society Czech Republic is Pleased to Bring You </a:t>
            </a:r>
            <a:br>
              <a:rPr lang="en-US"/>
            </a:br>
            <a:r>
              <a:rPr lang="en-US"/>
              <a:t>the CFA Institute Research Challenge</a:t>
            </a:r>
            <a:endParaRPr/>
          </a:p>
        </p:txBody>
      </p:sp>
      <p:sp>
        <p:nvSpPr>
          <p:cNvPr id="189" name="Google Shape;189;p2"/>
          <p:cNvSpPr txBox="1">
            <a:spLocks noGrp="1"/>
          </p:cNvSpPr>
          <p:nvPr>
            <p:ph type="sldNum" idx="12"/>
          </p:nvPr>
        </p:nvSpPr>
        <p:spPr>
          <a:xfrm>
            <a:off x="11272842" y="6307672"/>
            <a:ext cx="595312" cy="38522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a:t>
            </a:fld>
            <a:endParaRPr/>
          </a:p>
        </p:txBody>
      </p:sp>
      <p:cxnSp>
        <p:nvCxnSpPr>
          <p:cNvPr id="190" name="Google Shape;190;p2"/>
          <p:cNvCxnSpPr/>
          <p:nvPr/>
        </p:nvCxnSpPr>
        <p:spPr>
          <a:xfrm>
            <a:off x="6096000" y="2230130"/>
            <a:ext cx="0" cy="2935531"/>
          </a:xfrm>
          <a:prstGeom prst="straightConnector1">
            <a:avLst/>
          </a:prstGeom>
          <a:noFill/>
          <a:ln w="9525" cap="flat" cmpd="sng">
            <a:solidFill>
              <a:srgbClr val="D8D8D8"/>
            </a:solidFill>
            <a:prstDash val="solid"/>
            <a:miter lim="800000"/>
            <a:headEnd type="none" w="sm" len="sm"/>
            <a:tailEnd type="none" w="sm" len="sm"/>
          </a:ln>
        </p:spPr>
      </p:cxnSp>
      <p:pic>
        <p:nvPicPr>
          <p:cNvPr id="191" name="Google Shape;191;p2"/>
          <p:cNvPicPr preferRelativeResize="0"/>
          <p:nvPr/>
        </p:nvPicPr>
        <p:blipFill rotWithShape="1">
          <a:blip r:embed="rId3">
            <a:alphaModFix/>
          </a:blip>
          <a:srcRect/>
          <a:stretch/>
        </p:blipFill>
        <p:spPr>
          <a:xfrm>
            <a:off x="6941637" y="3151144"/>
            <a:ext cx="3998568" cy="1020855"/>
          </a:xfrm>
          <a:prstGeom prst="rect">
            <a:avLst/>
          </a:prstGeom>
          <a:noFill/>
          <a:ln>
            <a:noFill/>
          </a:ln>
        </p:spPr>
      </p:pic>
      <p:pic>
        <p:nvPicPr>
          <p:cNvPr id="192" name="Google Shape;192;p2" descr="A picture containing drawing, plate&#10;&#10;Description automatically generated"/>
          <p:cNvPicPr preferRelativeResize="0"/>
          <p:nvPr/>
        </p:nvPicPr>
        <p:blipFill rotWithShape="1">
          <a:blip r:embed="rId4">
            <a:alphaModFix/>
          </a:blip>
          <a:srcRect/>
          <a:stretch/>
        </p:blipFill>
        <p:spPr>
          <a:xfrm>
            <a:off x="911720" y="3165431"/>
            <a:ext cx="4338644" cy="94839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3"/>
          <p:cNvSpPr txBox="1">
            <a:spLocks noGrp="1"/>
          </p:cNvSpPr>
          <p:nvPr>
            <p:ph type="title"/>
          </p:nvPr>
        </p:nvSpPr>
        <p:spPr>
          <a:xfrm>
            <a:off x="845342" y="444425"/>
            <a:ext cx="10501317" cy="478655"/>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7C7A81"/>
              </a:buClr>
              <a:buSzPts val="2800"/>
              <a:buFont typeface="Arial"/>
              <a:buNone/>
            </a:pPr>
            <a:r>
              <a:rPr lang="en-US"/>
              <a:t>CFA Institute Research Challenge</a:t>
            </a:r>
            <a:endParaRPr/>
          </a:p>
        </p:txBody>
      </p:sp>
      <p:sp>
        <p:nvSpPr>
          <p:cNvPr id="199" name="Google Shape;199;p3"/>
          <p:cNvSpPr txBox="1">
            <a:spLocks noGrp="1"/>
          </p:cNvSpPr>
          <p:nvPr>
            <p:ph type="sldNum" idx="12"/>
          </p:nvPr>
        </p:nvSpPr>
        <p:spPr>
          <a:xfrm>
            <a:off x="11272842" y="6307672"/>
            <a:ext cx="595312" cy="38522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a:t>
            </a:fld>
            <a:endParaRPr/>
          </a:p>
        </p:txBody>
      </p:sp>
      <p:sp>
        <p:nvSpPr>
          <p:cNvPr id="200" name="Google Shape;200;p3"/>
          <p:cNvSpPr txBox="1"/>
          <p:nvPr/>
        </p:nvSpPr>
        <p:spPr>
          <a:xfrm>
            <a:off x="5251450" y="1735860"/>
            <a:ext cx="6021388" cy="4571812"/>
          </a:xfrm>
          <a:prstGeom prst="rect">
            <a:avLst/>
          </a:prstGeom>
          <a:noFill/>
          <a:ln>
            <a:noFill/>
          </a:ln>
        </p:spPr>
        <p:txBody>
          <a:bodyPr spcFirstLastPara="1" wrap="square" lIns="91425" tIns="45700" rIns="91425" bIns="45700" anchor="t" anchorCtr="0">
            <a:noAutofit/>
          </a:bodyPr>
          <a:lstStyle/>
          <a:p>
            <a:pPr marL="228600" marR="0" lvl="0" indent="-228600" algn="l" rtl="0">
              <a:lnSpc>
                <a:spcPct val="120000"/>
              </a:lnSpc>
              <a:spcBef>
                <a:spcPts val="0"/>
              </a:spcBef>
              <a:spcAft>
                <a:spcPts val="0"/>
              </a:spcAft>
              <a:buClr>
                <a:srgbClr val="7C7A81"/>
              </a:buClr>
              <a:buSzPts val="2000"/>
              <a:buFont typeface="Arial"/>
              <a:buChar char="•"/>
            </a:pPr>
            <a:r>
              <a:rPr lang="en-US" sz="2000" b="0" i="0" u="none" strike="noStrike" cap="none">
                <a:solidFill>
                  <a:srgbClr val="7C7A81"/>
                </a:solidFill>
                <a:latin typeface="Arial"/>
                <a:ea typeface="Arial"/>
                <a:cs typeface="Arial"/>
                <a:sym typeface="Arial"/>
              </a:rPr>
              <a:t>Worldwide intercollegiate competition between teams of students</a:t>
            </a:r>
            <a:endParaRPr/>
          </a:p>
          <a:p>
            <a:pPr marL="228600" marR="0" lvl="0" indent="-228600" algn="l" rtl="0">
              <a:lnSpc>
                <a:spcPct val="120000"/>
              </a:lnSpc>
              <a:spcBef>
                <a:spcPts val="1000"/>
              </a:spcBef>
              <a:spcAft>
                <a:spcPts val="0"/>
              </a:spcAft>
              <a:buClr>
                <a:srgbClr val="7C7A81"/>
              </a:buClr>
              <a:buSzPts val="2000"/>
              <a:buFont typeface="Arial"/>
              <a:buChar char="•"/>
            </a:pPr>
            <a:r>
              <a:rPr lang="en-US" sz="2000" b="0" i="0" u="none" strike="noStrike" cap="none">
                <a:solidFill>
                  <a:srgbClr val="7C7A81"/>
                </a:solidFill>
                <a:latin typeface="Arial"/>
                <a:ea typeface="Arial"/>
                <a:cs typeface="Arial"/>
                <a:sym typeface="Arial"/>
              </a:rPr>
              <a:t>Unique educational opportunity to apply what you have learned in the classroom to real-world practice in equity research</a:t>
            </a:r>
            <a:endParaRPr/>
          </a:p>
          <a:p>
            <a:pPr marL="228600" marR="0" lvl="0" indent="-228600" algn="l" rtl="0">
              <a:lnSpc>
                <a:spcPct val="120000"/>
              </a:lnSpc>
              <a:spcBef>
                <a:spcPts val="1000"/>
              </a:spcBef>
              <a:spcAft>
                <a:spcPts val="0"/>
              </a:spcAft>
              <a:buClr>
                <a:srgbClr val="7C7A81"/>
              </a:buClr>
              <a:buSzPts val="2000"/>
              <a:buFont typeface="Arial"/>
              <a:buChar char="•"/>
            </a:pPr>
            <a:r>
              <a:rPr lang="en-US" sz="2000" b="0" i="0" u="none" strike="noStrike" cap="none">
                <a:solidFill>
                  <a:srgbClr val="7C7A81"/>
                </a:solidFill>
                <a:latin typeface="Arial"/>
                <a:ea typeface="Arial"/>
                <a:cs typeface="Arial"/>
                <a:sym typeface="Arial"/>
              </a:rPr>
              <a:t>Organized by local CFA Society volunteers</a:t>
            </a:r>
            <a:endParaRPr/>
          </a:p>
          <a:p>
            <a:pPr marL="228600" marR="0" lvl="0" indent="-228600" algn="l" rtl="0">
              <a:lnSpc>
                <a:spcPct val="120000"/>
              </a:lnSpc>
              <a:spcBef>
                <a:spcPts val="1000"/>
              </a:spcBef>
              <a:spcAft>
                <a:spcPts val="0"/>
              </a:spcAft>
              <a:buClr>
                <a:srgbClr val="7C7A81"/>
              </a:buClr>
              <a:buSzPts val="2000"/>
              <a:buFont typeface="Arial"/>
              <a:buChar char="•"/>
            </a:pPr>
            <a:r>
              <a:rPr lang="en-US" sz="2000" b="0" i="0" u="none" strike="noStrike" cap="none">
                <a:solidFill>
                  <a:srgbClr val="7C7A81"/>
                </a:solidFill>
                <a:latin typeface="Arial"/>
                <a:ea typeface="Arial"/>
                <a:cs typeface="Arial"/>
                <a:sym typeface="Arial"/>
              </a:rPr>
              <a:t>Winners from the local competitions advance to one of the three regional competitions, culminating in a global final</a:t>
            </a:r>
            <a:endParaRPr/>
          </a:p>
          <a:p>
            <a:pPr marL="0" marR="0" lvl="0" indent="0" algn="l" rtl="0">
              <a:lnSpc>
                <a:spcPct val="90000"/>
              </a:lnSpc>
              <a:spcBef>
                <a:spcPts val="1000"/>
              </a:spcBef>
              <a:spcAft>
                <a:spcPts val="0"/>
              </a:spcAft>
              <a:buClr>
                <a:srgbClr val="7C7A81"/>
              </a:buClr>
              <a:buSzPts val="2200"/>
              <a:buFont typeface="Arial"/>
              <a:buNone/>
            </a:pPr>
            <a:endParaRPr sz="2200" b="0" i="0" u="none" strike="noStrike" cap="none">
              <a:solidFill>
                <a:srgbClr val="7C7A81"/>
              </a:solidFill>
              <a:latin typeface="Arial"/>
              <a:ea typeface="Arial"/>
              <a:cs typeface="Arial"/>
              <a:sym typeface="Arial"/>
            </a:endParaRPr>
          </a:p>
        </p:txBody>
      </p:sp>
      <p:cxnSp>
        <p:nvCxnSpPr>
          <p:cNvPr id="201" name="Google Shape;201;p3"/>
          <p:cNvCxnSpPr/>
          <p:nvPr/>
        </p:nvCxnSpPr>
        <p:spPr>
          <a:xfrm>
            <a:off x="4572000" y="1735860"/>
            <a:ext cx="0" cy="2935531"/>
          </a:xfrm>
          <a:prstGeom prst="straightConnector1">
            <a:avLst/>
          </a:prstGeom>
          <a:noFill/>
          <a:ln w="9525" cap="flat" cmpd="sng">
            <a:solidFill>
              <a:srgbClr val="D8D8D8"/>
            </a:solidFill>
            <a:prstDash val="solid"/>
            <a:miter lim="800000"/>
            <a:headEnd type="none" w="sm" len="sm"/>
            <a:tailEnd type="none" w="sm" len="sm"/>
          </a:ln>
        </p:spPr>
      </p:cxnSp>
      <p:pic>
        <p:nvPicPr>
          <p:cNvPr id="202" name="Google Shape;202;p3"/>
          <p:cNvPicPr preferRelativeResize="0"/>
          <p:nvPr/>
        </p:nvPicPr>
        <p:blipFill rotWithShape="1">
          <a:blip r:embed="rId3">
            <a:alphaModFix/>
          </a:blip>
          <a:srcRect/>
          <a:stretch/>
        </p:blipFill>
        <p:spPr>
          <a:xfrm>
            <a:off x="797900" y="2808585"/>
            <a:ext cx="3094651" cy="79008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4"/>
          <p:cNvSpPr txBox="1">
            <a:spLocks noGrp="1"/>
          </p:cNvSpPr>
          <p:nvPr>
            <p:ph type="title"/>
          </p:nvPr>
        </p:nvSpPr>
        <p:spPr>
          <a:xfrm>
            <a:off x="845342" y="444425"/>
            <a:ext cx="6952971" cy="478655"/>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7C7A81"/>
              </a:buClr>
              <a:buSzPts val="2800"/>
              <a:buFont typeface="Arial"/>
              <a:buNone/>
            </a:pPr>
            <a:r>
              <a:rPr lang="en-US"/>
              <a:t>How it Works</a:t>
            </a:r>
            <a:endParaRPr/>
          </a:p>
        </p:txBody>
      </p:sp>
      <p:sp>
        <p:nvSpPr>
          <p:cNvPr id="209" name="Google Shape;209;p4"/>
          <p:cNvSpPr txBox="1">
            <a:spLocks noGrp="1"/>
          </p:cNvSpPr>
          <p:nvPr>
            <p:ph type="sldNum" idx="12"/>
          </p:nvPr>
        </p:nvSpPr>
        <p:spPr>
          <a:xfrm>
            <a:off x="11272842" y="6307672"/>
            <a:ext cx="595312" cy="38522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a:t>
            </a:fld>
            <a:endParaRPr/>
          </a:p>
        </p:txBody>
      </p:sp>
      <p:sp>
        <p:nvSpPr>
          <p:cNvPr id="210" name="Google Shape;210;p4"/>
          <p:cNvSpPr txBox="1"/>
          <p:nvPr/>
        </p:nvSpPr>
        <p:spPr>
          <a:xfrm>
            <a:off x="524609" y="1468123"/>
            <a:ext cx="7392629" cy="4185761"/>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rgbClr val="7C7A81"/>
              </a:buClr>
              <a:buSzPts val="1900"/>
              <a:buFont typeface="Arial" panose="020B0604020202020204" pitchFamily="34" charset="0"/>
              <a:buChar char="•"/>
            </a:pPr>
            <a:r>
              <a:rPr lang="en-US" sz="1900" b="0" i="0" u="none" strike="noStrike" cap="none" dirty="0">
                <a:solidFill>
                  <a:srgbClr val="7C7A81"/>
                </a:solidFill>
                <a:latin typeface="Arial"/>
                <a:ea typeface="Arial"/>
                <a:cs typeface="Arial"/>
                <a:sym typeface="Arial"/>
              </a:rPr>
              <a:t>Local CFA Society volunteers work in conjunction with participating local universities to assemble teams of 3–5 business and finance students </a:t>
            </a:r>
            <a:endParaRPr dirty="0"/>
          </a:p>
          <a:p>
            <a:pPr marL="463550" marR="0" lvl="0" indent="-342900" algn="l" rtl="0">
              <a:spcBef>
                <a:spcPts val="0"/>
              </a:spcBef>
              <a:spcAft>
                <a:spcPts val="0"/>
              </a:spcAft>
              <a:buClr>
                <a:schemeClr val="dk1"/>
              </a:buClr>
              <a:buSzPts val="1900"/>
              <a:buFont typeface="Arial" panose="020B0604020202020204" pitchFamily="34" charset="0"/>
              <a:buChar char="•"/>
            </a:pPr>
            <a:endParaRPr sz="1900" b="0" i="0" u="none" strike="noStrike" cap="none" dirty="0">
              <a:solidFill>
                <a:srgbClr val="7C7A81"/>
              </a:solidFill>
              <a:latin typeface="Arial"/>
              <a:ea typeface="Arial"/>
              <a:cs typeface="Arial"/>
              <a:sym typeface="Arial"/>
            </a:endParaRPr>
          </a:p>
          <a:p>
            <a:pPr marL="342900" marR="0" lvl="0" indent="-342900" algn="l" rtl="0">
              <a:spcBef>
                <a:spcPts val="0"/>
              </a:spcBef>
              <a:spcAft>
                <a:spcPts val="0"/>
              </a:spcAft>
              <a:buClr>
                <a:srgbClr val="7C7A81"/>
              </a:buClr>
              <a:buSzPts val="1900"/>
              <a:buFont typeface="Arial" panose="020B0604020202020204" pitchFamily="34" charset="0"/>
              <a:buChar char="•"/>
            </a:pPr>
            <a:r>
              <a:rPr lang="en-US" sz="1900" b="0" i="0" u="none" strike="noStrike" cap="none" dirty="0">
                <a:solidFill>
                  <a:srgbClr val="7C7A81"/>
                </a:solidFill>
                <a:latin typeface="Arial"/>
                <a:ea typeface="Arial"/>
                <a:cs typeface="Arial"/>
                <a:sym typeface="Arial"/>
              </a:rPr>
              <a:t>Each team works directly with a mentor to research and prepare an equity research report on a publicly traded company</a:t>
            </a:r>
            <a:endParaRPr dirty="0"/>
          </a:p>
          <a:p>
            <a:pPr marL="463550" marR="0" lvl="0" indent="-342900" algn="l" rtl="0">
              <a:spcBef>
                <a:spcPts val="0"/>
              </a:spcBef>
              <a:spcAft>
                <a:spcPts val="0"/>
              </a:spcAft>
              <a:buClr>
                <a:schemeClr val="dk1"/>
              </a:buClr>
              <a:buSzPts val="1900"/>
              <a:buFont typeface="Arial" panose="020B0604020202020204" pitchFamily="34" charset="0"/>
              <a:buChar char="•"/>
            </a:pPr>
            <a:endParaRPr sz="1900" b="0" i="0" u="none" strike="noStrike" cap="none" dirty="0">
              <a:solidFill>
                <a:srgbClr val="7C7A81"/>
              </a:solidFill>
              <a:latin typeface="Arial"/>
              <a:ea typeface="Arial"/>
              <a:cs typeface="Arial"/>
              <a:sym typeface="Arial"/>
            </a:endParaRPr>
          </a:p>
          <a:p>
            <a:pPr marL="342900" marR="0" lvl="0" indent="-342900" algn="l" rtl="0">
              <a:spcBef>
                <a:spcPts val="0"/>
              </a:spcBef>
              <a:spcAft>
                <a:spcPts val="0"/>
              </a:spcAft>
              <a:buClr>
                <a:srgbClr val="7C7A81"/>
              </a:buClr>
              <a:buSzPts val="1900"/>
              <a:buFont typeface="Arial" panose="020B0604020202020204" pitchFamily="34" charset="0"/>
              <a:buChar char="•"/>
            </a:pPr>
            <a:r>
              <a:rPr lang="en-US" sz="1900" b="0" i="0" u="none" strike="noStrike" cap="none" dirty="0">
                <a:solidFill>
                  <a:srgbClr val="7C7A81"/>
                </a:solidFill>
                <a:latin typeface="Arial"/>
                <a:ea typeface="Arial"/>
                <a:cs typeface="Arial"/>
                <a:sym typeface="Arial"/>
              </a:rPr>
              <a:t>Team findings are locally evaluated by high-profile panels of heads of research, portfolio managers, and chief investment officers from some of the world’s top firms </a:t>
            </a:r>
            <a:endParaRPr dirty="0"/>
          </a:p>
          <a:p>
            <a:pPr marL="463550" marR="0" lvl="0" indent="-342900" algn="l" rtl="0">
              <a:spcBef>
                <a:spcPts val="0"/>
              </a:spcBef>
              <a:spcAft>
                <a:spcPts val="0"/>
              </a:spcAft>
              <a:buClr>
                <a:schemeClr val="dk1"/>
              </a:buClr>
              <a:buSzPts val="1900"/>
              <a:buFont typeface="Arial" panose="020B0604020202020204" pitchFamily="34" charset="0"/>
              <a:buChar char="•"/>
            </a:pPr>
            <a:endParaRPr sz="1900" b="0" i="0" u="none" strike="noStrike" cap="none" dirty="0">
              <a:solidFill>
                <a:srgbClr val="7C7A81"/>
              </a:solidFill>
              <a:latin typeface="Arial"/>
              <a:ea typeface="Arial"/>
              <a:cs typeface="Arial"/>
              <a:sym typeface="Arial"/>
            </a:endParaRPr>
          </a:p>
          <a:p>
            <a:pPr marL="342900" marR="0" lvl="0" indent="-342900" algn="l" rtl="0">
              <a:spcBef>
                <a:spcPts val="0"/>
              </a:spcBef>
              <a:spcAft>
                <a:spcPts val="0"/>
              </a:spcAft>
              <a:buClr>
                <a:srgbClr val="7C7A81"/>
              </a:buClr>
              <a:buSzPts val="1900"/>
              <a:buFont typeface="Arial" panose="020B0604020202020204" pitchFamily="34" charset="0"/>
              <a:buChar char="•"/>
            </a:pPr>
            <a:r>
              <a:rPr lang="en-US" sz="1900" b="0" i="0" u="none" strike="noStrike" cap="none" dirty="0">
                <a:solidFill>
                  <a:srgbClr val="7C7A81"/>
                </a:solidFill>
                <a:latin typeface="Arial"/>
                <a:ea typeface="Arial"/>
                <a:cs typeface="Arial"/>
                <a:sym typeface="Arial"/>
              </a:rPr>
              <a:t>Local champions advance to regional competitions in the Americas, Asia Pacific, and EMEA, and then to the global final</a:t>
            </a:r>
            <a:endParaRPr dirty="0"/>
          </a:p>
          <a:p>
            <a:pPr marL="342900" marR="0" lvl="0" indent="-222250" algn="l" rtl="0">
              <a:spcBef>
                <a:spcPts val="0"/>
              </a:spcBef>
              <a:spcAft>
                <a:spcPts val="0"/>
              </a:spcAft>
              <a:buClr>
                <a:schemeClr val="dk1"/>
              </a:buClr>
              <a:buSzPts val="1900"/>
              <a:buFont typeface="Arial"/>
              <a:buNone/>
            </a:pPr>
            <a:endParaRPr sz="1900" b="0" i="0" u="none" strike="noStrike" cap="none" dirty="0">
              <a:solidFill>
                <a:schemeClr val="dk1"/>
              </a:solidFill>
              <a:latin typeface="Arial"/>
              <a:ea typeface="Arial"/>
              <a:cs typeface="Arial"/>
              <a:sym typeface="Arial"/>
            </a:endParaRPr>
          </a:p>
        </p:txBody>
      </p:sp>
      <p:pic>
        <p:nvPicPr>
          <p:cNvPr id="211" name="Google Shape;211;p4"/>
          <p:cNvPicPr preferRelativeResize="0"/>
          <p:nvPr/>
        </p:nvPicPr>
        <p:blipFill rotWithShape="1">
          <a:blip r:embed="rId3">
            <a:alphaModFix/>
          </a:blip>
          <a:srcRect/>
          <a:stretch/>
        </p:blipFill>
        <p:spPr>
          <a:xfrm>
            <a:off x="8036164" y="134112"/>
            <a:ext cx="4005252" cy="600787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4"/>
          <p:cNvSpPr txBox="1">
            <a:spLocks noGrp="1"/>
          </p:cNvSpPr>
          <p:nvPr>
            <p:ph type="title"/>
          </p:nvPr>
        </p:nvSpPr>
        <p:spPr>
          <a:xfrm>
            <a:off x="845342" y="444425"/>
            <a:ext cx="4896035" cy="478655"/>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7C7A81"/>
              </a:buClr>
              <a:buSzPts val="2800"/>
              <a:buFont typeface="Arial"/>
              <a:buNone/>
            </a:pPr>
            <a:r>
              <a:rPr lang="en-US" dirty="0"/>
              <a:t>Benefits</a:t>
            </a:r>
            <a:endParaRPr dirty="0"/>
          </a:p>
        </p:txBody>
      </p:sp>
      <p:sp>
        <p:nvSpPr>
          <p:cNvPr id="209" name="Google Shape;209;p4"/>
          <p:cNvSpPr txBox="1">
            <a:spLocks noGrp="1"/>
          </p:cNvSpPr>
          <p:nvPr>
            <p:ph type="sldNum" idx="12"/>
          </p:nvPr>
        </p:nvSpPr>
        <p:spPr>
          <a:xfrm>
            <a:off x="11272842" y="6307672"/>
            <a:ext cx="595312" cy="38522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a:t>
            </a:fld>
            <a:endParaRPr/>
          </a:p>
        </p:txBody>
      </p:sp>
      <p:sp>
        <p:nvSpPr>
          <p:cNvPr id="210" name="Google Shape;210;p4"/>
          <p:cNvSpPr txBox="1"/>
          <p:nvPr/>
        </p:nvSpPr>
        <p:spPr>
          <a:xfrm>
            <a:off x="524609" y="1468123"/>
            <a:ext cx="6289429" cy="3600945"/>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rgbClr val="7C7A81"/>
              </a:buClr>
              <a:buSzPts val="1900"/>
              <a:buFont typeface="Arial" panose="020B0604020202020204" pitchFamily="34" charset="0"/>
              <a:buChar char="•"/>
            </a:pPr>
            <a:r>
              <a:rPr lang="en-US" sz="1900" b="1" i="0" u="none" strike="noStrike" cap="none" dirty="0">
                <a:solidFill>
                  <a:srgbClr val="7C7A81"/>
                </a:solidFill>
                <a:latin typeface="Arial"/>
                <a:ea typeface="Arial"/>
                <a:cs typeface="Arial"/>
                <a:sym typeface="Arial"/>
              </a:rPr>
              <a:t>Real-life learning </a:t>
            </a:r>
            <a:r>
              <a:rPr lang="en-US" sz="1900" b="0" i="0" u="none" strike="noStrike" cap="none" dirty="0">
                <a:solidFill>
                  <a:srgbClr val="7C7A81"/>
                </a:solidFill>
                <a:latin typeface="Arial"/>
                <a:ea typeface="Arial"/>
                <a:cs typeface="Arial"/>
                <a:sym typeface="Arial"/>
              </a:rPr>
              <a:t>experience as an Equity Analyst</a:t>
            </a:r>
            <a:endParaRPr dirty="0"/>
          </a:p>
          <a:p>
            <a:pPr marL="463550" marR="0" lvl="0" indent="-342900" algn="l" rtl="0">
              <a:spcBef>
                <a:spcPts val="0"/>
              </a:spcBef>
              <a:spcAft>
                <a:spcPts val="0"/>
              </a:spcAft>
              <a:buClr>
                <a:schemeClr val="dk1"/>
              </a:buClr>
              <a:buSzPts val="1900"/>
              <a:buFont typeface="Arial" panose="020B0604020202020204" pitchFamily="34" charset="0"/>
              <a:buChar char="•"/>
            </a:pPr>
            <a:endParaRPr sz="1900" b="0" i="0" u="none" strike="noStrike" cap="none" dirty="0">
              <a:solidFill>
                <a:srgbClr val="7C7A81"/>
              </a:solidFill>
              <a:latin typeface="Arial"/>
              <a:ea typeface="Arial"/>
              <a:cs typeface="Arial"/>
              <a:sym typeface="Arial"/>
            </a:endParaRPr>
          </a:p>
          <a:p>
            <a:pPr marL="342900" marR="0" lvl="0" indent="-342900" algn="l" rtl="0">
              <a:spcBef>
                <a:spcPts val="0"/>
              </a:spcBef>
              <a:spcAft>
                <a:spcPts val="0"/>
              </a:spcAft>
              <a:buClr>
                <a:srgbClr val="7C7A81"/>
              </a:buClr>
              <a:buSzPts val="1900"/>
              <a:buFont typeface="Arial" panose="020B0604020202020204" pitchFamily="34" charset="0"/>
              <a:buChar char="•"/>
            </a:pPr>
            <a:r>
              <a:rPr lang="en-US" sz="1900" b="0" i="0" u="none" strike="noStrike" cap="none" dirty="0">
                <a:solidFill>
                  <a:srgbClr val="7C7A81"/>
                </a:solidFill>
                <a:latin typeface="Arial"/>
                <a:ea typeface="Arial"/>
                <a:cs typeface="Arial"/>
                <a:sym typeface="Arial"/>
              </a:rPr>
              <a:t>Get </a:t>
            </a:r>
            <a:r>
              <a:rPr lang="en-US" sz="1900" b="1" i="0" u="none" strike="noStrike" cap="none" dirty="0">
                <a:solidFill>
                  <a:srgbClr val="7C7A81"/>
                </a:solidFill>
                <a:latin typeface="Arial"/>
                <a:ea typeface="Arial"/>
                <a:cs typeface="Arial"/>
                <a:sym typeface="Arial"/>
              </a:rPr>
              <a:t>in-depth training </a:t>
            </a:r>
            <a:r>
              <a:rPr lang="en-US" sz="1900" b="0" i="0" u="none" strike="noStrike" cap="none" dirty="0">
                <a:solidFill>
                  <a:srgbClr val="7C7A81"/>
                </a:solidFill>
                <a:latin typeface="Arial"/>
                <a:ea typeface="Arial"/>
                <a:cs typeface="Arial"/>
                <a:sym typeface="Arial"/>
              </a:rPr>
              <a:t>in company analysis and presentation skills</a:t>
            </a:r>
            <a:endParaRPr dirty="0"/>
          </a:p>
          <a:p>
            <a:pPr marL="463550" marR="0" lvl="0" indent="-342900" algn="l" rtl="0">
              <a:spcBef>
                <a:spcPts val="0"/>
              </a:spcBef>
              <a:spcAft>
                <a:spcPts val="0"/>
              </a:spcAft>
              <a:buClr>
                <a:schemeClr val="dk1"/>
              </a:buClr>
              <a:buSzPts val="1900"/>
              <a:buFont typeface="Arial" panose="020B0604020202020204" pitchFamily="34" charset="0"/>
              <a:buChar char="•"/>
            </a:pPr>
            <a:endParaRPr sz="1900" b="0" i="0" u="none" strike="noStrike" cap="none" dirty="0">
              <a:solidFill>
                <a:srgbClr val="7C7A81"/>
              </a:solidFill>
              <a:latin typeface="Arial"/>
              <a:ea typeface="Arial"/>
              <a:cs typeface="Arial"/>
              <a:sym typeface="Arial"/>
            </a:endParaRPr>
          </a:p>
          <a:p>
            <a:pPr marL="342900" marR="0" lvl="0" indent="-342900" algn="l" rtl="0">
              <a:spcBef>
                <a:spcPts val="0"/>
              </a:spcBef>
              <a:spcAft>
                <a:spcPts val="0"/>
              </a:spcAft>
              <a:buClr>
                <a:srgbClr val="7C7A81"/>
              </a:buClr>
              <a:buSzPts val="1900"/>
              <a:buFont typeface="Arial" panose="020B0604020202020204" pitchFamily="34" charset="0"/>
              <a:buChar char="•"/>
            </a:pPr>
            <a:r>
              <a:rPr lang="en-US" sz="1900" b="1" i="0" u="none" strike="noStrike" cap="none" dirty="0">
                <a:solidFill>
                  <a:srgbClr val="7C7A81"/>
                </a:solidFill>
                <a:latin typeface="Arial"/>
                <a:ea typeface="Arial"/>
                <a:cs typeface="Arial"/>
                <a:sym typeface="Arial"/>
              </a:rPr>
              <a:t>Develop</a:t>
            </a:r>
            <a:r>
              <a:rPr lang="en-US" sz="1900" b="0" i="0" u="none" strike="noStrike" cap="none" dirty="0">
                <a:solidFill>
                  <a:srgbClr val="7C7A81"/>
                </a:solidFill>
                <a:latin typeface="Arial"/>
                <a:ea typeface="Arial"/>
                <a:cs typeface="Arial"/>
                <a:sym typeface="Arial"/>
              </a:rPr>
              <a:t> your resume/CV</a:t>
            </a:r>
            <a:endParaRPr dirty="0"/>
          </a:p>
          <a:p>
            <a:pPr marL="463550" marR="0" lvl="0" indent="-342900" algn="l" rtl="0">
              <a:spcBef>
                <a:spcPts val="0"/>
              </a:spcBef>
              <a:spcAft>
                <a:spcPts val="0"/>
              </a:spcAft>
              <a:buClr>
                <a:schemeClr val="dk1"/>
              </a:buClr>
              <a:buSzPts val="1900"/>
              <a:buFont typeface="Arial" panose="020B0604020202020204" pitchFamily="34" charset="0"/>
              <a:buChar char="•"/>
            </a:pPr>
            <a:endParaRPr sz="1900" b="0" i="0" u="none" strike="noStrike" cap="none" dirty="0">
              <a:solidFill>
                <a:srgbClr val="7C7A81"/>
              </a:solidFill>
              <a:latin typeface="Arial"/>
              <a:ea typeface="Arial"/>
              <a:cs typeface="Arial"/>
              <a:sym typeface="Arial"/>
            </a:endParaRPr>
          </a:p>
          <a:p>
            <a:pPr marL="342900" marR="0" lvl="0" indent="-342900" algn="l" rtl="0">
              <a:spcBef>
                <a:spcPts val="0"/>
              </a:spcBef>
              <a:spcAft>
                <a:spcPts val="0"/>
              </a:spcAft>
              <a:buClr>
                <a:srgbClr val="7C7A81"/>
              </a:buClr>
              <a:buSzPts val="1900"/>
              <a:buFont typeface="Arial" panose="020B0604020202020204" pitchFamily="34" charset="0"/>
              <a:buChar char="•"/>
            </a:pPr>
            <a:r>
              <a:rPr lang="en-US" sz="1900" b="0" i="0" u="none" strike="noStrike" cap="none" dirty="0">
                <a:solidFill>
                  <a:srgbClr val="7C7A81"/>
                </a:solidFill>
                <a:latin typeface="Arial"/>
                <a:ea typeface="Arial"/>
                <a:cs typeface="Arial"/>
                <a:sym typeface="Arial"/>
              </a:rPr>
              <a:t>Get hands-on </a:t>
            </a:r>
            <a:r>
              <a:rPr lang="en-US" sz="1900" b="1" i="0" u="none" strike="noStrike" cap="none" dirty="0">
                <a:solidFill>
                  <a:srgbClr val="7C7A81"/>
                </a:solidFill>
                <a:latin typeface="Arial"/>
                <a:ea typeface="Arial"/>
                <a:cs typeface="Arial"/>
                <a:sym typeface="Arial"/>
              </a:rPr>
              <a:t>mentoring</a:t>
            </a:r>
          </a:p>
          <a:p>
            <a:pPr marL="342900" marR="0" lvl="0" indent="-342900" algn="l" rtl="0">
              <a:spcBef>
                <a:spcPts val="0"/>
              </a:spcBef>
              <a:spcAft>
                <a:spcPts val="0"/>
              </a:spcAft>
              <a:buClr>
                <a:srgbClr val="7C7A81"/>
              </a:buClr>
              <a:buSzPts val="1900"/>
              <a:buFont typeface="Arial" panose="020B0604020202020204" pitchFamily="34" charset="0"/>
              <a:buChar char="•"/>
            </a:pPr>
            <a:endParaRPr lang="en-US" sz="1900" dirty="0">
              <a:solidFill>
                <a:srgbClr val="7C7A81"/>
              </a:solidFill>
            </a:endParaRPr>
          </a:p>
          <a:p>
            <a:pPr marL="342900" marR="0" lvl="0" indent="-342900" algn="l" rtl="0">
              <a:spcBef>
                <a:spcPts val="0"/>
              </a:spcBef>
              <a:spcAft>
                <a:spcPts val="0"/>
              </a:spcAft>
              <a:buClr>
                <a:srgbClr val="7C7A81"/>
              </a:buClr>
              <a:buSzPts val="1900"/>
              <a:buFont typeface="Arial" panose="020B0604020202020204" pitchFamily="34" charset="0"/>
              <a:buChar char="•"/>
            </a:pPr>
            <a:r>
              <a:rPr lang="en-US" sz="1900" dirty="0">
                <a:solidFill>
                  <a:srgbClr val="7C7A81"/>
                </a:solidFill>
              </a:rPr>
              <a:t>Network with professionals and peers to </a:t>
            </a:r>
            <a:r>
              <a:rPr lang="en-US" sz="1900" b="1" dirty="0">
                <a:solidFill>
                  <a:srgbClr val="7C7A81"/>
                </a:solidFill>
              </a:rPr>
              <a:t>make inroads </a:t>
            </a:r>
            <a:r>
              <a:rPr lang="en-US" sz="1900" dirty="0">
                <a:solidFill>
                  <a:srgbClr val="7C7A81"/>
                </a:solidFill>
              </a:rPr>
              <a:t>within the industry</a:t>
            </a:r>
            <a:endParaRPr dirty="0"/>
          </a:p>
          <a:p>
            <a:pPr marL="342900" marR="0" lvl="0" indent="-222250" algn="l" rtl="0">
              <a:spcBef>
                <a:spcPts val="0"/>
              </a:spcBef>
              <a:spcAft>
                <a:spcPts val="0"/>
              </a:spcAft>
              <a:buClr>
                <a:schemeClr val="dk1"/>
              </a:buClr>
              <a:buSzPts val="1900"/>
              <a:buFont typeface="Arial"/>
              <a:buNone/>
            </a:pPr>
            <a:endParaRPr sz="1900" b="0" i="0" u="none" strike="noStrike" cap="none" dirty="0">
              <a:solidFill>
                <a:schemeClr val="dk1"/>
              </a:solidFill>
              <a:latin typeface="Arial"/>
              <a:ea typeface="Arial"/>
              <a:cs typeface="Arial"/>
              <a:sym typeface="Arial"/>
            </a:endParaRPr>
          </a:p>
        </p:txBody>
      </p:sp>
      <p:pic>
        <p:nvPicPr>
          <p:cNvPr id="2" name="Picture Placeholder 6">
            <a:extLst>
              <a:ext uri="{FF2B5EF4-FFF2-40B4-BE49-F238E27FC236}">
                <a16:creationId xmlns:a16="http://schemas.microsoft.com/office/drawing/2014/main" id="{8FC26A0A-A63D-D502-D96E-321B9090B3E0}"/>
              </a:ext>
            </a:extLst>
          </p:cNvPr>
          <p:cNvPicPr>
            <a:picLocks noChangeAspect="1"/>
          </p:cNvPicPr>
          <p:nvPr/>
        </p:nvPicPr>
        <p:blipFill rotWithShape="1">
          <a:blip r:embed="rId3"/>
          <a:srcRect l="32383" r="29584" b="35820"/>
          <a:stretch/>
        </p:blipFill>
        <p:spPr>
          <a:xfrm>
            <a:off x="6650894" y="96715"/>
            <a:ext cx="5400432" cy="6075486"/>
          </a:xfrm>
          <a:prstGeom prst="rect">
            <a:avLst/>
          </a:prstGeom>
        </p:spPr>
      </p:pic>
    </p:spTree>
    <p:extLst>
      <p:ext uri="{BB962C8B-B14F-4D97-AF65-F5344CB8AC3E}">
        <p14:creationId xmlns:p14="http://schemas.microsoft.com/office/powerpoint/2010/main" val="967722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cxnSp>
        <p:nvCxnSpPr>
          <p:cNvPr id="216" name="Google Shape;216;p5"/>
          <p:cNvCxnSpPr/>
          <p:nvPr/>
        </p:nvCxnSpPr>
        <p:spPr>
          <a:xfrm>
            <a:off x="725562" y="3314318"/>
            <a:ext cx="391188" cy="2"/>
          </a:xfrm>
          <a:prstGeom prst="straightConnector1">
            <a:avLst/>
          </a:prstGeom>
          <a:noFill/>
          <a:ln w="10850" cap="flat" cmpd="sng">
            <a:solidFill>
              <a:srgbClr val="FFFFFF"/>
            </a:solidFill>
            <a:prstDash val="solid"/>
            <a:round/>
            <a:headEnd type="none" w="sm" len="sm"/>
            <a:tailEnd type="none" w="sm" len="sm"/>
          </a:ln>
        </p:spPr>
      </p:cxnSp>
      <p:sp>
        <p:nvSpPr>
          <p:cNvPr id="217" name="Google Shape;217;p5"/>
          <p:cNvSpPr txBox="1">
            <a:spLocks noGrp="1"/>
          </p:cNvSpPr>
          <p:nvPr>
            <p:ph type="title"/>
          </p:nvPr>
        </p:nvSpPr>
        <p:spPr>
          <a:xfrm>
            <a:off x="681265" y="444425"/>
            <a:ext cx="5741070" cy="478655"/>
          </a:xfrm>
          <a:prstGeom prst="rect">
            <a:avLst/>
          </a:prstGeom>
          <a:noFill/>
          <a:ln>
            <a:noFill/>
          </a:ln>
        </p:spPr>
        <p:txBody>
          <a:bodyPr spcFirstLastPara="1" wrap="square" lIns="45700" tIns="45700" rIns="45700" bIns="45700" anchor="b" anchorCtr="0">
            <a:noAutofit/>
          </a:bodyPr>
          <a:lstStyle/>
          <a:p>
            <a:pPr marL="0" lvl="0" indent="0" algn="ctr" rtl="0">
              <a:lnSpc>
                <a:spcPct val="90000"/>
              </a:lnSpc>
              <a:spcBef>
                <a:spcPts val="0"/>
              </a:spcBef>
              <a:spcAft>
                <a:spcPts val="0"/>
              </a:spcAft>
              <a:buClr>
                <a:srgbClr val="7C7A81"/>
              </a:buClr>
              <a:buSzPts val="2800"/>
              <a:buFont typeface="Arial"/>
              <a:buNone/>
            </a:pPr>
            <a:r>
              <a:rPr lang="en-US" sz="2800" b="1" i="0" u="none" strike="noStrike" cap="none">
                <a:solidFill>
                  <a:srgbClr val="7C7A81"/>
                </a:solidFill>
                <a:latin typeface="Arial"/>
                <a:ea typeface="Arial"/>
                <a:cs typeface="Arial"/>
                <a:sym typeface="Arial"/>
              </a:rPr>
              <a:t>COMPETITION TIMELINE</a:t>
            </a:r>
            <a:endParaRPr/>
          </a:p>
        </p:txBody>
      </p:sp>
      <p:sp>
        <p:nvSpPr>
          <p:cNvPr id="218" name="Google Shape;218;p5"/>
          <p:cNvSpPr txBox="1">
            <a:spLocks noGrp="1"/>
          </p:cNvSpPr>
          <p:nvPr>
            <p:ph type="sldNum" idx="12"/>
          </p:nvPr>
        </p:nvSpPr>
        <p:spPr>
          <a:xfrm>
            <a:off x="11272842" y="6307672"/>
            <a:ext cx="595312" cy="38522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6</a:t>
            </a:fld>
            <a:endParaRPr/>
          </a:p>
        </p:txBody>
      </p:sp>
      <p:graphicFrame>
        <p:nvGraphicFramePr>
          <p:cNvPr id="219" name="Google Shape;219;p5"/>
          <p:cNvGraphicFramePr/>
          <p:nvPr>
            <p:extLst>
              <p:ext uri="{D42A27DB-BD31-4B8C-83A1-F6EECF244321}">
                <p14:modId xmlns:p14="http://schemas.microsoft.com/office/powerpoint/2010/main" val="2348288219"/>
              </p:ext>
            </p:extLst>
          </p:nvPr>
        </p:nvGraphicFramePr>
        <p:xfrm>
          <a:off x="435636" y="1001082"/>
          <a:ext cx="6980175" cy="5051035"/>
        </p:xfrm>
        <a:graphic>
          <a:graphicData uri="http://schemas.openxmlformats.org/drawingml/2006/table">
            <a:tbl>
              <a:tblPr firstRow="1">
                <a:noFill/>
                <a:tableStyleId>{188838A9-FDA8-4099-8D5D-BED980B4A63E}</a:tableStyleId>
              </a:tblPr>
              <a:tblGrid>
                <a:gridCol w="2692350">
                  <a:extLst>
                    <a:ext uri="{9D8B030D-6E8A-4147-A177-3AD203B41FA5}">
                      <a16:colId xmlns:a16="http://schemas.microsoft.com/office/drawing/2014/main" val="20000"/>
                    </a:ext>
                  </a:extLst>
                </a:gridCol>
                <a:gridCol w="4287825">
                  <a:extLst>
                    <a:ext uri="{9D8B030D-6E8A-4147-A177-3AD203B41FA5}">
                      <a16:colId xmlns:a16="http://schemas.microsoft.com/office/drawing/2014/main" val="20001"/>
                    </a:ext>
                  </a:extLst>
                </a:gridCol>
              </a:tblGrid>
              <a:tr h="363725">
                <a:tc>
                  <a:txBody>
                    <a:bodyPr/>
                    <a:lstStyle/>
                    <a:p>
                      <a:pPr marL="0" marR="0" lvl="0" indent="0" algn="l" rtl="0">
                        <a:spcBef>
                          <a:spcPts val="0"/>
                        </a:spcBef>
                        <a:spcAft>
                          <a:spcPts val="0"/>
                        </a:spcAft>
                        <a:buNone/>
                      </a:pPr>
                      <a:r>
                        <a:rPr lang="en-US" sz="1800" u="none" strike="noStrike" cap="none" dirty="0"/>
                        <a:t>1</a:t>
                      </a:r>
                      <a:r>
                        <a:rPr lang="en-US" sz="1800" dirty="0"/>
                        <a:t>0</a:t>
                      </a:r>
                      <a:r>
                        <a:rPr lang="en-US" sz="1800" u="none" strike="noStrike" cap="none" dirty="0"/>
                        <a:t> October (TBC)</a:t>
                      </a:r>
                      <a:endParaRPr sz="1800" b="1" u="none" strike="noStrike" cap="none" dirty="0"/>
                    </a:p>
                  </a:txBody>
                  <a:tcPr marL="45725" marR="45725" marT="45725" marB="45725">
                    <a:solidFill>
                      <a:srgbClr val="7030A0"/>
                    </a:solidFill>
                  </a:tcPr>
                </a:tc>
                <a:tc>
                  <a:txBody>
                    <a:bodyPr/>
                    <a:lstStyle/>
                    <a:p>
                      <a:pPr marL="0" marR="0" lvl="0" indent="0" algn="l" rtl="0">
                        <a:spcBef>
                          <a:spcPts val="0"/>
                        </a:spcBef>
                        <a:spcAft>
                          <a:spcPts val="0"/>
                        </a:spcAft>
                        <a:buNone/>
                      </a:pPr>
                      <a:r>
                        <a:rPr lang="en-US" sz="1800" u="none" strike="noStrike" cap="none"/>
                        <a:t>Kick-Off</a:t>
                      </a:r>
                      <a:endParaRPr sz="1800" b="1" u="none" strike="noStrike" cap="none"/>
                    </a:p>
                  </a:txBody>
                  <a:tcPr marL="45725" marR="45725" marT="45725" marB="45725">
                    <a:solidFill>
                      <a:srgbClr val="7030A0"/>
                    </a:solidFill>
                  </a:tcPr>
                </a:tc>
                <a:extLst>
                  <a:ext uri="{0D108BD9-81ED-4DB2-BD59-A6C34878D82A}">
                    <a16:rowId xmlns:a16="http://schemas.microsoft.com/office/drawing/2014/main" val="10000"/>
                  </a:ext>
                </a:extLst>
              </a:tr>
              <a:tr h="363725">
                <a:tc>
                  <a:txBody>
                    <a:bodyPr/>
                    <a:lstStyle/>
                    <a:p>
                      <a:pPr marL="0" marR="0" lvl="0" indent="0" algn="l" rtl="0">
                        <a:spcBef>
                          <a:spcPts val="0"/>
                        </a:spcBef>
                        <a:spcAft>
                          <a:spcPts val="0"/>
                        </a:spcAft>
                        <a:buNone/>
                      </a:pPr>
                      <a:r>
                        <a:rPr lang="en-US" sz="1800" u="none" strike="noStrike" cap="none">
                          <a:solidFill>
                            <a:srgbClr val="12468E"/>
                          </a:solidFill>
                        </a:rPr>
                        <a:t>Next days</a:t>
                      </a:r>
                      <a:endParaRPr sz="1800" u="none" strike="noStrike" cap="none">
                        <a:solidFill>
                          <a:srgbClr val="12468E"/>
                        </a:solidFill>
                      </a:endParaRPr>
                    </a:p>
                  </a:txBody>
                  <a:tcPr marL="45725" marR="45725" marT="45725" marB="45725"/>
                </a:tc>
                <a:tc>
                  <a:txBody>
                    <a:bodyPr/>
                    <a:lstStyle/>
                    <a:p>
                      <a:pPr marL="0" marR="0" lvl="0" indent="0" algn="l" rtl="0">
                        <a:spcBef>
                          <a:spcPts val="0"/>
                        </a:spcBef>
                        <a:spcAft>
                          <a:spcPts val="0"/>
                        </a:spcAft>
                        <a:buNone/>
                      </a:pPr>
                      <a:r>
                        <a:rPr lang="en-US" sz="1800" u="none" strike="noStrike" cap="none"/>
                        <a:t>University to Nominate Teams</a:t>
                      </a:r>
                      <a:endParaRPr sz="1800" u="none" strike="noStrike" cap="none"/>
                    </a:p>
                  </a:txBody>
                  <a:tcPr marL="45725" marR="45725" marT="45725" marB="45725"/>
                </a:tc>
                <a:extLst>
                  <a:ext uri="{0D108BD9-81ED-4DB2-BD59-A6C34878D82A}">
                    <a16:rowId xmlns:a16="http://schemas.microsoft.com/office/drawing/2014/main" val="10001"/>
                  </a:ext>
                </a:extLst>
              </a:tr>
              <a:tr h="363725">
                <a:tc>
                  <a:txBody>
                    <a:bodyPr/>
                    <a:lstStyle/>
                    <a:p>
                      <a:pPr marL="0" marR="0" lvl="0" indent="0" algn="l" rtl="0">
                        <a:lnSpc>
                          <a:spcPct val="100000"/>
                        </a:lnSpc>
                        <a:spcBef>
                          <a:spcPts val="0"/>
                        </a:spcBef>
                        <a:spcAft>
                          <a:spcPts val="0"/>
                        </a:spcAft>
                        <a:buClr>
                          <a:srgbClr val="12468E"/>
                        </a:buClr>
                        <a:buSzPts val="1800"/>
                        <a:buFont typeface="Arial"/>
                        <a:buNone/>
                      </a:pPr>
                      <a:r>
                        <a:rPr lang="cs-CZ" sz="1800" u="none" strike="noStrike" cap="none" dirty="0">
                          <a:solidFill>
                            <a:srgbClr val="12468E"/>
                          </a:solidFill>
                        </a:rPr>
                        <a:t>22</a:t>
                      </a:r>
                      <a:r>
                        <a:rPr lang="en-US" sz="1800" u="none" strike="noStrike" cap="none" dirty="0">
                          <a:solidFill>
                            <a:srgbClr val="12468E"/>
                          </a:solidFill>
                        </a:rPr>
                        <a:t> October</a:t>
                      </a:r>
                      <a:endParaRPr sz="1800" u="none" strike="noStrike" cap="none" dirty="0">
                        <a:solidFill>
                          <a:srgbClr val="12468E"/>
                        </a:solidFill>
                      </a:endParaRPr>
                    </a:p>
                  </a:txBody>
                  <a:tcPr marL="45725" marR="45725" marT="45725" marB="45725"/>
                </a:tc>
                <a:tc>
                  <a:txBody>
                    <a:bodyPr/>
                    <a:lstStyle/>
                    <a:p>
                      <a:pPr marL="0" marR="0" lvl="0" indent="0" algn="l" rtl="0">
                        <a:spcBef>
                          <a:spcPts val="0"/>
                        </a:spcBef>
                        <a:spcAft>
                          <a:spcPts val="0"/>
                        </a:spcAft>
                        <a:buNone/>
                      </a:pPr>
                      <a:r>
                        <a:rPr lang="en-US" sz="1800" u="none" strike="noStrike" cap="none"/>
                        <a:t>Register with CFA Institute</a:t>
                      </a:r>
                      <a:endParaRPr/>
                    </a:p>
                  </a:txBody>
                  <a:tcPr marL="45725" marR="45725" marT="45725" marB="45725"/>
                </a:tc>
                <a:extLst>
                  <a:ext uri="{0D108BD9-81ED-4DB2-BD59-A6C34878D82A}">
                    <a16:rowId xmlns:a16="http://schemas.microsoft.com/office/drawing/2014/main" val="10002"/>
                  </a:ext>
                </a:extLst>
              </a:tr>
              <a:tr h="605925">
                <a:tc>
                  <a:txBody>
                    <a:bodyPr/>
                    <a:lstStyle/>
                    <a:p>
                      <a:pPr marL="0" marR="0" lvl="0" indent="0" algn="l" rtl="0">
                        <a:spcBef>
                          <a:spcPts val="0"/>
                        </a:spcBef>
                        <a:spcAft>
                          <a:spcPts val="0"/>
                        </a:spcAft>
                        <a:buNone/>
                      </a:pPr>
                      <a:r>
                        <a:rPr lang="en-US" sz="1800" dirty="0">
                          <a:solidFill>
                            <a:srgbClr val="12468E"/>
                          </a:solidFill>
                        </a:rPr>
                        <a:t>2</a:t>
                      </a:r>
                      <a:r>
                        <a:rPr lang="cs-CZ" sz="1800" dirty="0">
                          <a:solidFill>
                            <a:srgbClr val="12468E"/>
                          </a:solidFill>
                        </a:rPr>
                        <a:t>4</a:t>
                      </a:r>
                      <a:r>
                        <a:rPr lang="en-US" sz="1800" u="none" strike="noStrike" cap="none" dirty="0">
                          <a:solidFill>
                            <a:srgbClr val="12468E"/>
                          </a:solidFill>
                        </a:rPr>
                        <a:t> October</a:t>
                      </a:r>
                      <a:endParaRPr sz="1800" u="none" strike="noStrike" cap="none" dirty="0">
                        <a:solidFill>
                          <a:srgbClr val="12468E"/>
                        </a:solidFill>
                      </a:endParaRPr>
                    </a:p>
                  </a:txBody>
                  <a:tcPr marL="45725" marR="45725" marT="45725" marB="45725"/>
                </a:tc>
                <a:tc>
                  <a:txBody>
                    <a:bodyPr/>
                    <a:lstStyle/>
                    <a:p>
                      <a:pPr marL="0" marR="0" lvl="0" indent="0" algn="l" rtl="0">
                        <a:spcBef>
                          <a:spcPts val="0"/>
                        </a:spcBef>
                        <a:spcAft>
                          <a:spcPts val="0"/>
                        </a:spcAft>
                        <a:buNone/>
                      </a:pPr>
                      <a:r>
                        <a:rPr lang="en-US" sz="1800" u="none" strike="noStrike" cap="none"/>
                        <a:t>Company Presentation, Prague/livestream</a:t>
                      </a:r>
                      <a:endParaRPr sz="1800" u="none" strike="noStrike" cap="none"/>
                    </a:p>
                  </a:txBody>
                  <a:tcPr marL="45725" marR="45725" marT="45725" marB="45725"/>
                </a:tc>
                <a:extLst>
                  <a:ext uri="{0D108BD9-81ED-4DB2-BD59-A6C34878D82A}">
                    <a16:rowId xmlns:a16="http://schemas.microsoft.com/office/drawing/2014/main" val="10003"/>
                  </a:ext>
                </a:extLst>
              </a:tr>
              <a:tr h="363725">
                <a:tc>
                  <a:txBody>
                    <a:bodyPr/>
                    <a:lstStyle/>
                    <a:p>
                      <a:pPr marL="0" marR="0" lvl="0" indent="0" algn="l" rtl="0">
                        <a:lnSpc>
                          <a:spcPct val="100000"/>
                        </a:lnSpc>
                        <a:spcBef>
                          <a:spcPts val="0"/>
                        </a:spcBef>
                        <a:spcAft>
                          <a:spcPts val="0"/>
                        </a:spcAft>
                        <a:buClr>
                          <a:srgbClr val="12468E"/>
                        </a:buClr>
                        <a:buSzPts val="1800"/>
                        <a:buFont typeface="Arial"/>
                        <a:buNone/>
                      </a:pPr>
                      <a:r>
                        <a:rPr lang="en-US" sz="1800" u="none" strike="noStrike" cap="none" dirty="0">
                          <a:solidFill>
                            <a:srgbClr val="12468E"/>
                          </a:solidFill>
                        </a:rPr>
                        <a:t>Week of </a:t>
                      </a:r>
                      <a:r>
                        <a:rPr lang="cs-CZ" sz="1800" u="none" strike="noStrike" cap="none" dirty="0">
                          <a:solidFill>
                            <a:srgbClr val="12468E"/>
                          </a:solidFill>
                        </a:rPr>
                        <a:t>18</a:t>
                      </a:r>
                      <a:r>
                        <a:rPr lang="en-US" sz="1800" u="none" strike="noStrike" cap="none" dirty="0">
                          <a:solidFill>
                            <a:srgbClr val="12468E"/>
                          </a:solidFill>
                        </a:rPr>
                        <a:t> Nov (TBC)</a:t>
                      </a:r>
                      <a:endParaRPr dirty="0"/>
                    </a:p>
                  </a:txBody>
                  <a:tcPr marL="45725" marR="45725" marT="45725" marB="45725"/>
                </a:tc>
                <a:tc>
                  <a:txBody>
                    <a:bodyPr/>
                    <a:lstStyle/>
                    <a:p>
                      <a:pPr marL="0" marR="0" lvl="0" indent="0" algn="l" rtl="0">
                        <a:spcBef>
                          <a:spcPts val="0"/>
                        </a:spcBef>
                        <a:spcAft>
                          <a:spcPts val="0"/>
                        </a:spcAft>
                        <a:buNone/>
                      </a:pPr>
                      <a:r>
                        <a:rPr lang="en-US" sz="1800" u="none" strike="noStrike" cap="none" dirty="0"/>
                        <a:t>Analyst </a:t>
                      </a:r>
                      <a:r>
                        <a:rPr lang="cs-CZ" sz="1800" u="none" strike="noStrike" cap="none" dirty="0"/>
                        <a:t>Q</a:t>
                      </a:r>
                      <a:r>
                        <a:rPr lang="en-US" sz="1800" u="none" strike="noStrike" cap="none" dirty="0"/>
                        <a:t>&amp;A Call</a:t>
                      </a:r>
                      <a:r>
                        <a:rPr lang="cs-CZ" sz="1800" u="none" strike="noStrike" cap="none" dirty="0"/>
                        <a:t>s</a:t>
                      </a:r>
                      <a:endParaRPr sz="1800" u="none" strike="noStrike" cap="none" dirty="0"/>
                    </a:p>
                  </a:txBody>
                  <a:tcPr marL="45725" marR="45725" marT="45725" marB="45725"/>
                </a:tc>
                <a:extLst>
                  <a:ext uri="{0D108BD9-81ED-4DB2-BD59-A6C34878D82A}">
                    <a16:rowId xmlns:a16="http://schemas.microsoft.com/office/drawing/2014/main" val="10004"/>
                  </a:ext>
                </a:extLst>
              </a:tr>
              <a:tr h="363725">
                <a:tc>
                  <a:txBody>
                    <a:bodyPr/>
                    <a:lstStyle/>
                    <a:p>
                      <a:pPr marL="0" marR="0" lvl="0" indent="0" algn="l" rtl="0">
                        <a:lnSpc>
                          <a:spcPct val="100000"/>
                        </a:lnSpc>
                        <a:spcBef>
                          <a:spcPts val="0"/>
                        </a:spcBef>
                        <a:spcAft>
                          <a:spcPts val="0"/>
                        </a:spcAft>
                        <a:buClr>
                          <a:srgbClr val="12468E"/>
                        </a:buClr>
                        <a:buSzPts val="1800"/>
                        <a:buFont typeface="Arial"/>
                        <a:buNone/>
                      </a:pPr>
                      <a:r>
                        <a:rPr lang="en-US" sz="1800" dirty="0">
                          <a:solidFill>
                            <a:srgbClr val="12468E"/>
                          </a:solidFill>
                        </a:rPr>
                        <a:t>9</a:t>
                      </a:r>
                      <a:r>
                        <a:rPr lang="en-US" sz="1800" u="none" strike="noStrike" cap="none" dirty="0">
                          <a:solidFill>
                            <a:srgbClr val="12468E"/>
                          </a:solidFill>
                        </a:rPr>
                        <a:t> December</a:t>
                      </a:r>
                      <a:endParaRPr sz="1800" u="none" strike="noStrike" cap="none" dirty="0">
                        <a:solidFill>
                          <a:srgbClr val="12468E"/>
                        </a:solidFill>
                      </a:endParaRPr>
                    </a:p>
                  </a:txBody>
                  <a:tcPr marL="45725" marR="45725" marT="45725" marB="45725"/>
                </a:tc>
                <a:tc>
                  <a:txBody>
                    <a:bodyPr/>
                    <a:lstStyle/>
                    <a:p>
                      <a:pPr marL="0" marR="0" lvl="0" indent="0" algn="l" rtl="0">
                        <a:spcBef>
                          <a:spcPts val="0"/>
                        </a:spcBef>
                        <a:spcAft>
                          <a:spcPts val="0"/>
                        </a:spcAft>
                        <a:buNone/>
                      </a:pPr>
                      <a:r>
                        <a:rPr lang="en-US" sz="1800" u="none" strike="noStrike" cap="none" dirty="0"/>
                        <a:t>1</a:t>
                      </a:r>
                      <a:r>
                        <a:rPr lang="en-US" sz="1800" u="none" strike="noStrike" cap="none" baseline="30000" dirty="0"/>
                        <a:t>st</a:t>
                      </a:r>
                      <a:r>
                        <a:rPr lang="en-US" sz="1800" u="none" strike="noStrike" cap="none" dirty="0"/>
                        <a:t> Draft Report Due to Mentors</a:t>
                      </a:r>
                      <a:endParaRPr dirty="0"/>
                    </a:p>
                  </a:txBody>
                  <a:tcPr marL="45725" marR="45725" marT="45725" marB="45725"/>
                </a:tc>
                <a:extLst>
                  <a:ext uri="{0D108BD9-81ED-4DB2-BD59-A6C34878D82A}">
                    <a16:rowId xmlns:a16="http://schemas.microsoft.com/office/drawing/2014/main" val="10005"/>
                  </a:ext>
                </a:extLst>
              </a:tr>
              <a:tr h="363725">
                <a:tc>
                  <a:txBody>
                    <a:bodyPr/>
                    <a:lstStyle/>
                    <a:p>
                      <a:pPr marL="0" marR="0" lvl="0" indent="0" algn="l" rtl="0">
                        <a:lnSpc>
                          <a:spcPct val="100000"/>
                        </a:lnSpc>
                        <a:spcBef>
                          <a:spcPts val="0"/>
                        </a:spcBef>
                        <a:spcAft>
                          <a:spcPts val="0"/>
                        </a:spcAft>
                        <a:buClr>
                          <a:srgbClr val="12468E"/>
                        </a:buClr>
                        <a:buSzPts val="1800"/>
                        <a:buFont typeface="Arial"/>
                        <a:buNone/>
                      </a:pPr>
                      <a:r>
                        <a:rPr lang="en-US" sz="1800" u="none" strike="noStrike" cap="none" dirty="0">
                          <a:solidFill>
                            <a:srgbClr val="12468E"/>
                          </a:solidFill>
                        </a:rPr>
                        <a:t>23 December 23:59</a:t>
                      </a:r>
                      <a:endParaRPr dirty="0"/>
                    </a:p>
                  </a:txBody>
                  <a:tcPr marL="45725" marR="45725" marT="45725" marB="45725"/>
                </a:tc>
                <a:tc>
                  <a:txBody>
                    <a:bodyPr/>
                    <a:lstStyle/>
                    <a:p>
                      <a:pPr marL="0" marR="0" lvl="0" indent="0" algn="l" rtl="0">
                        <a:spcBef>
                          <a:spcPts val="0"/>
                        </a:spcBef>
                        <a:spcAft>
                          <a:spcPts val="0"/>
                        </a:spcAft>
                        <a:buNone/>
                      </a:pPr>
                      <a:r>
                        <a:rPr lang="en-US" sz="1800" u="none" strike="noStrike" cap="none"/>
                        <a:t>Final Report Due</a:t>
                      </a:r>
                      <a:endParaRPr/>
                    </a:p>
                  </a:txBody>
                  <a:tcPr marL="45725" marR="45725" marT="45725" marB="45725"/>
                </a:tc>
                <a:extLst>
                  <a:ext uri="{0D108BD9-81ED-4DB2-BD59-A6C34878D82A}">
                    <a16:rowId xmlns:a16="http://schemas.microsoft.com/office/drawing/2014/main" val="10006"/>
                  </a:ext>
                </a:extLst>
              </a:tr>
              <a:tr h="363725">
                <a:tc>
                  <a:txBody>
                    <a:bodyPr/>
                    <a:lstStyle/>
                    <a:p>
                      <a:pPr marL="0" marR="0" lvl="0" indent="0" algn="l" rtl="0">
                        <a:spcBef>
                          <a:spcPts val="0"/>
                        </a:spcBef>
                        <a:spcAft>
                          <a:spcPts val="0"/>
                        </a:spcAft>
                        <a:buNone/>
                      </a:pPr>
                      <a:r>
                        <a:rPr lang="en-US" sz="1800" u="none" strike="noStrike" cap="none">
                          <a:solidFill>
                            <a:srgbClr val="12468E"/>
                          </a:solidFill>
                        </a:rPr>
                        <a:t>Interim</a:t>
                      </a:r>
                      <a:endParaRPr/>
                    </a:p>
                  </a:txBody>
                  <a:tcPr marL="45725" marR="45725" marT="45725" marB="45725"/>
                </a:tc>
                <a:tc>
                  <a:txBody>
                    <a:bodyPr/>
                    <a:lstStyle/>
                    <a:p>
                      <a:pPr marL="0" marR="0" lvl="0" indent="0" algn="l" rtl="0">
                        <a:spcBef>
                          <a:spcPts val="0"/>
                        </a:spcBef>
                        <a:spcAft>
                          <a:spcPts val="0"/>
                        </a:spcAft>
                        <a:buNone/>
                      </a:pPr>
                      <a:r>
                        <a:rPr lang="en-US" sz="1800" u="none" strike="noStrike" cap="none"/>
                        <a:t>Report Grading</a:t>
                      </a:r>
                      <a:endParaRPr/>
                    </a:p>
                  </a:txBody>
                  <a:tcPr marL="45725" marR="45725" marT="45725" marB="45725"/>
                </a:tc>
                <a:extLst>
                  <a:ext uri="{0D108BD9-81ED-4DB2-BD59-A6C34878D82A}">
                    <a16:rowId xmlns:a16="http://schemas.microsoft.com/office/drawing/2014/main" val="10007"/>
                  </a:ext>
                </a:extLst>
              </a:tr>
              <a:tr h="363725">
                <a:tc>
                  <a:txBody>
                    <a:bodyPr/>
                    <a:lstStyle/>
                    <a:p>
                      <a:pPr marL="0" marR="0" lvl="0" indent="0" algn="l" rtl="0">
                        <a:spcBef>
                          <a:spcPts val="0"/>
                        </a:spcBef>
                        <a:spcAft>
                          <a:spcPts val="0"/>
                        </a:spcAft>
                        <a:buNone/>
                      </a:pPr>
                      <a:r>
                        <a:rPr lang="en-US" sz="1800" dirty="0">
                          <a:solidFill>
                            <a:srgbClr val="12468E"/>
                          </a:solidFill>
                        </a:rPr>
                        <a:t>14</a:t>
                      </a:r>
                      <a:r>
                        <a:rPr lang="en-US" sz="1800" u="none" strike="noStrike" cap="none" dirty="0">
                          <a:solidFill>
                            <a:srgbClr val="12468E"/>
                          </a:solidFill>
                        </a:rPr>
                        <a:t> January</a:t>
                      </a:r>
                      <a:endParaRPr sz="1800" u="none" strike="noStrike" cap="none" dirty="0">
                        <a:solidFill>
                          <a:srgbClr val="12468E"/>
                        </a:solidFill>
                      </a:endParaRPr>
                    </a:p>
                  </a:txBody>
                  <a:tcPr marL="45725" marR="45725" marT="45725" marB="45725"/>
                </a:tc>
                <a:tc>
                  <a:txBody>
                    <a:bodyPr/>
                    <a:lstStyle/>
                    <a:p>
                      <a:pPr marL="0" marR="0" lvl="0" indent="0" algn="l" rtl="0">
                        <a:spcBef>
                          <a:spcPts val="0"/>
                        </a:spcBef>
                        <a:spcAft>
                          <a:spcPts val="0"/>
                        </a:spcAft>
                        <a:buNone/>
                      </a:pPr>
                      <a:r>
                        <a:rPr lang="en-US" sz="1800" u="none" strike="noStrike" cap="none"/>
                        <a:t>Teams Announcement</a:t>
                      </a:r>
                      <a:endParaRPr sz="1800" u="none" strike="noStrike" cap="none"/>
                    </a:p>
                  </a:txBody>
                  <a:tcPr marL="45725" marR="45725" marT="45725" marB="45725"/>
                </a:tc>
                <a:extLst>
                  <a:ext uri="{0D108BD9-81ED-4DB2-BD59-A6C34878D82A}">
                    <a16:rowId xmlns:a16="http://schemas.microsoft.com/office/drawing/2014/main" val="10008"/>
                  </a:ext>
                </a:extLst>
              </a:tr>
              <a:tr h="363725">
                <a:tc>
                  <a:txBody>
                    <a:bodyPr/>
                    <a:lstStyle/>
                    <a:p>
                      <a:pPr marL="0" marR="0" lvl="0" indent="0" algn="l" rtl="0">
                        <a:lnSpc>
                          <a:spcPct val="100000"/>
                        </a:lnSpc>
                        <a:spcBef>
                          <a:spcPts val="0"/>
                        </a:spcBef>
                        <a:spcAft>
                          <a:spcPts val="0"/>
                        </a:spcAft>
                        <a:buClr>
                          <a:srgbClr val="12468E"/>
                        </a:buClr>
                        <a:buSzPts val="1800"/>
                        <a:buFont typeface="Arial"/>
                        <a:buNone/>
                      </a:pPr>
                      <a:r>
                        <a:rPr lang="en-US" sz="1800" u="none" strike="noStrike" cap="none" dirty="0">
                          <a:solidFill>
                            <a:srgbClr val="12468E"/>
                          </a:solidFill>
                        </a:rPr>
                        <a:t>5 February (TBC)</a:t>
                      </a:r>
                      <a:endParaRPr sz="1800" u="none" strike="noStrike" cap="none" dirty="0">
                        <a:solidFill>
                          <a:srgbClr val="12468E"/>
                        </a:solidFill>
                      </a:endParaRPr>
                    </a:p>
                  </a:txBody>
                  <a:tcPr marL="45725" marR="45725" marT="45725" marB="45725"/>
                </a:tc>
                <a:tc>
                  <a:txBody>
                    <a:bodyPr/>
                    <a:lstStyle/>
                    <a:p>
                      <a:pPr marL="0" marR="0" lvl="0" indent="0" algn="l" rtl="0">
                        <a:spcBef>
                          <a:spcPts val="0"/>
                        </a:spcBef>
                        <a:spcAft>
                          <a:spcPts val="0"/>
                        </a:spcAft>
                        <a:buNone/>
                      </a:pPr>
                      <a:r>
                        <a:rPr lang="en-US" sz="1800" u="none" strike="noStrike" cap="none"/>
                        <a:t>Local Final Presentations</a:t>
                      </a:r>
                      <a:endParaRPr/>
                    </a:p>
                  </a:txBody>
                  <a:tcPr marL="45725" marR="45725" marT="45725" marB="45725"/>
                </a:tc>
                <a:extLst>
                  <a:ext uri="{0D108BD9-81ED-4DB2-BD59-A6C34878D82A}">
                    <a16:rowId xmlns:a16="http://schemas.microsoft.com/office/drawing/2014/main" val="10009"/>
                  </a:ext>
                </a:extLst>
              </a:tr>
              <a:tr h="387475">
                <a:tc>
                  <a:txBody>
                    <a:bodyPr/>
                    <a:lstStyle/>
                    <a:p>
                      <a:pPr marL="0" marR="0" lvl="0" indent="0" algn="l" rtl="0">
                        <a:lnSpc>
                          <a:spcPct val="100000"/>
                        </a:lnSpc>
                        <a:spcBef>
                          <a:spcPts val="0"/>
                        </a:spcBef>
                        <a:spcAft>
                          <a:spcPts val="0"/>
                        </a:spcAft>
                        <a:buClr>
                          <a:srgbClr val="12468E"/>
                        </a:buClr>
                        <a:buSzPts val="1800"/>
                        <a:buFont typeface="Arial"/>
                        <a:buNone/>
                      </a:pPr>
                      <a:r>
                        <a:rPr lang="en-US" sz="1800" u="none" strike="noStrike" cap="none" dirty="0">
                          <a:solidFill>
                            <a:srgbClr val="12468E"/>
                          </a:solidFill>
                        </a:rPr>
                        <a:t>8-9 April</a:t>
                      </a:r>
                      <a:endParaRPr sz="1800" u="none" strike="noStrike" cap="none" dirty="0">
                        <a:solidFill>
                          <a:srgbClr val="12468E"/>
                        </a:solidFill>
                      </a:endParaRPr>
                    </a:p>
                  </a:txBody>
                  <a:tcPr marL="45725" marR="45725" marT="45725" marB="45725"/>
                </a:tc>
                <a:tc>
                  <a:txBody>
                    <a:bodyPr/>
                    <a:lstStyle/>
                    <a:p>
                      <a:pPr marL="0" marR="0" lvl="0" indent="0" algn="l" rtl="0">
                        <a:spcBef>
                          <a:spcPts val="0"/>
                        </a:spcBef>
                        <a:spcAft>
                          <a:spcPts val="0"/>
                        </a:spcAft>
                        <a:buNone/>
                      </a:pPr>
                      <a:r>
                        <a:rPr lang="en-US" sz="1800"/>
                        <a:t>Subregional round,</a:t>
                      </a:r>
                      <a:r>
                        <a:rPr lang="en-US" sz="1800" u="none" strike="noStrike" cap="none"/>
                        <a:t> EMEA</a:t>
                      </a:r>
                      <a:endParaRPr sz="1800" u="none" strike="noStrike" cap="none"/>
                    </a:p>
                  </a:txBody>
                  <a:tcPr marL="45725" marR="45725" marT="45725" marB="45725"/>
                </a:tc>
                <a:extLst>
                  <a:ext uri="{0D108BD9-81ED-4DB2-BD59-A6C34878D82A}">
                    <a16:rowId xmlns:a16="http://schemas.microsoft.com/office/drawing/2014/main" val="10010"/>
                  </a:ext>
                </a:extLst>
              </a:tr>
              <a:tr h="363725">
                <a:tc>
                  <a:txBody>
                    <a:bodyPr/>
                    <a:lstStyle/>
                    <a:p>
                      <a:pPr marL="0" marR="0" lvl="0" indent="0" algn="l" rtl="0">
                        <a:lnSpc>
                          <a:spcPct val="100000"/>
                        </a:lnSpc>
                        <a:spcBef>
                          <a:spcPts val="0"/>
                        </a:spcBef>
                        <a:spcAft>
                          <a:spcPts val="0"/>
                        </a:spcAft>
                        <a:buClr>
                          <a:srgbClr val="12468E"/>
                        </a:buClr>
                        <a:buSzPts val="1800"/>
                        <a:buFont typeface="Arial"/>
                        <a:buNone/>
                      </a:pPr>
                      <a:r>
                        <a:rPr lang="en-US" sz="1800" u="none" strike="noStrike" cap="none" dirty="0">
                          <a:solidFill>
                            <a:srgbClr val="12468E"/>
                          </a:solidFill>
                        </a:rPr>
                        <a:t>10-11 April</a:t>
                      </a:r>
                      <a:endParaRPr sz="1800" u="none" strike="noStrike" cap="none" dirty="0">
                        <a:solidFill>
                          <a:srgbClr val="12468E"/>
                        </a:solidFill>
                      </a:endParaRPr>
                    </a:p>
                  </a:txBody>
                  <a:tcPr marL="45725" marR="45725" marT="45725" marB="45725"/>
                </a:tc>
                <a:tc>
                  <a:txBody>
                    <a:bodyPr/>
                    <a:lstStyle/>
                    <a:p>
                      <a:pPr marL="0" marR="0" lvl="0" indent="0" algn="l" rtl="0">
                        <a:spcBef>
                          <a:spcPts val="0"/>
                        </a:spcBef>
                        <a:spcAft>
                          <a:spcPts val="0"/>
                        </a:spcAft>
                        <a:buNone/>
                      </a:pPr>
                      <a:r>
                        <a:rPr lang="en-US" sz="1800" u="none" strike="noStrike" cap="none"/>
                        <a:t>Regional </a:t>
                      </a:r>
                      <a:r>
                        <a:rPr lang="en-US" sz="1800"/>
                        <a:t>Semifinals/</a:t>
                      </a:r>
                      <a:r>
                        <a:rPr lang="en-US" sz="1800" u="none" strike="noStrike" cap="none"/>
                        <a:t>Finals, EMEA</a:t>
                      </a:r>
                      <a:endParaRPr sz="1800" u="none" strike="noStrike" cap="none"/>
                    </a:p>
                  </a:txBody>
                  <a:tcPr marL="45725" marR="45725" marT="45725" marB="45725"/>
                </a:tc>
                <a:extLst>
                  <a:ext uri="{0D108BD9-81ED-4DB2-BD59-A6C34878D82A}">
                    <a16:rowId xmlns:a16="http://schemas.microsoft.com/office/drawing/2014/main" val="10011"/>
                  </a:ext>
                </a:extLst>
              </a:tr>
              <a:tr h="363725">
                <a:tc>
                  <a:txBody>
                    <a:bodyPr/>
                    <a:lstStyle/>
                    <a:p>
                      <a:pPr marL="0" marR="0" lvl="0" indent="0" algn="l" rtl="0">
                        <a:lnSpc>
                          <a:spcPct val="100000"/>
                        </a:lnSpc>
                        <a:spcBef>
                          <a:spcPts val="0"/>
                        </a:spcBef>
                        <a:spcAft>
                          <a:spcPts val="0"/>
                        </a:spcAft>
                        <a:buClr>
                          <a:srgbClr val="12468E"/>
                        </a:buClr>
                        <a:buSzPts val="1800"/>
                        <a:buFont typeface="Arial"/>
                        <a:buNone/>
                      </a:pPr>
                      <a:r>
                        <a:rPr lang="en-US" sz="1800" u="none" strike="noStrike" cap="none" dirty="0">
                          <a:solidFill>
                            <a:srgbClr val="12468E"/>
                          </a:solidFill>
                        </a:rPr>
                        <a:t>May (TBA)</a:t>
                      </a:r>
                      <a:endParaRPr sz="1800" u="none" strike="noStrike" cap="none" dirty="0">
                        <a:solidFill>
                          <a:srgbClr val="12468E"/>
                        </a:solidFill>
                      </a:endParaRPr>
                    </a:p>
                  </a:txBody>
                  <a:tcPr marL="45725" marR="45725" marT="45725" marB="45725"/>
                </a:tc>
                <a:tc>
                  <a:txBody>
                    <a:bodyPr/>
                    <a:lstStyle/>
                    <a:p>
                      <a:pPr marL="0" marR="0" lvl="0" indent="0" algn="l" rtl="0">
                        <a:spcBef>
                          <a:spcPts val="0"/>
                        </a:spcBef>
                        <a:spcAft>
                          <a:spcPts val="0"/>
                        </a:spcAft>
                        <a:buNone/>
                      </a:pPr>
                      <a:r>
                        <a:rPr lang="en-US" sz="1800" u="none" strike="noStrike" cap="none" dirty="0"/>
                        <a:t>Global Final (Chicago, USA)</a:t>
                      </a:r>
                      <a:endParaRPr sz="1800" u="none" strike="noStrike" cap="none" dirty="0"/>
                    </a:p>
                  </a:txBody>
                  <a:tcPr marL="45725" marR="45725" marT="45725" marB="45725"/>
                </a:tc>
                <a:extLst>
                  <a:ext uri="{0D108BD9-81ED-4DB2-BD59-A6C34878D82A}">
                    <a16:rowId xmlns:a16="http://schemas.microsoft.com/office/drawing/2014/main" val="10012"/>
                  </a:ext>
                </a:extLst>
              </a:tr>
            </a:tbl>
          </a:graphicData>
        </a:graphic>
      </p:graphicFrame>
      <p:pic>
        <p:nvPicPr>
          <p:cNvPr id="220" name="Google Shape;220;p5" descr="Picture 4"/>
          <p:cNvPicPr preferRelativeResize="0"/>
          <p:nvPr/>
        </p:nvPicPr>
        <p:blipFill rotWithShape="1">
          <a:blip r:embed="rId3">
            <a:alphaModFix/>
          </a:blip>
          <a:srcRect l="22191" r="20212"/>
          <a:stretch/>
        </p:blipFill>
        <p:spPr>
          <a:xfrm>
            <a:off x="7870439" y="1001082"/>
            <a:ext cx="4004575" cy="4626648"/>
          </a:xfrm>
          <a:prstGeom prst="rect">
            <a:avLst/>
          </a:prstGeom>
          <a:noFill/>
          <a:ln>
            <a:noFill/>
          </a:ln>
        </p:spPr>
      </p:pic>
      <p:sp>
        <p:nvSpPr>
          <p:cNvPr id="221" name="Google Shape;221;p5"/>
          <p:cNvSpPr/>
          <p:nvPr/>
        </p:nvSpPr>
        <p:spPr>
          <a:xfrm>
            <a:off x="260601" y="6508246"/>
            <a:ext cx="242310" cy="242314"/>
          </a:xfrm>
          <a:prstGeom prst="rect">
            <a:avLst/>
          </a:prstGeom>
          <a:blipFill rotWithShape="1">
            <a:blip r:embed="rId4">
              <a:alphaModFix/>
            </a:blip>
            <a:stretch>
              <a:fillRect/>
            </a:stretch>
          </a:blipFill>
          <a:ln>
            <a:noFill/>
          </a:ln>
        </p:spPr>
        <p:txBody>
          <a:bodyPr spcFirstLastPara="1" wrap="square" lIns="45700" tIns="45700" rIns="45700"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22" name="Google Shape;222;p5"/>
          <p:cNvSpPr/>
          <p:nvPr/>
        </p:nvSpPr>
        <p:spPr>
          <a:xfrm>
            <a:off x="561084" y="6579185"/>
            <a:ext cx="240363" cy="102882"/>
          </a:xfrm>
          <a:prstGeom prst="rect">
            <a:avLst/>
          </a:prstGeom>
          <a:blipFill rotWithShape="1">
            <a:blip r:embed="rId5">
              <a:alphaModFix/>
            </a:blip>
            <a:stretch>
              <a:fillRect/>
            </a:stretch>
          </a:blipFill>
          <a:ln>
            <a:noFill/>
          </a:ln>
        </p:spPr>
        <p:txBody>
          <a:bodyPr spcFirstLastPara="1" wrap="square" lIns="45700" tIns="45700" rIns="45700"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cxnSp>
        <p:nvCxnSpPr>
          <p:cNvPr id="223" name="Google Shape;223;p5"/>
          <p:cNvCxnSpPr/>
          <p:nvPr/>
        </p:nvCxnSpPr>
        <p:spPr>
          <a:xfrm>
            <a:off x="852190" y="6580979"/>
            <a:ext cx="2" cy="99468"/>
          </a:xfrm>
          <a:prstGeom prst="straightConnector1">
            <a:avLst/>
          </a:prstGeom>
          <a:noFill/>
          <a:ln w="19975" cap="flat" cmpd="sng">
            <a:solidFill>
              <a:srgbClr val="FFFFFF"/>
            </a:solidFill>
            <a:prstDash val="solid"/>
            <a:round/>
            <a:headEnd type="none" w="sm" len="sm"/>
            <a:tailEnd type="none" w="sm" len="sm"/>
          </a:ln>
        </p:spPr>
      </p:cxnSp>
      <p:sp>
        <p:nvSpPr>
          <p:cNvPr id="224" name="Google Shape;224;p5"/>
          <p:cNvSpPr/>
          <p:nvPr/>
        </p:nvSpPr>
        <p:spPr>
          <a:xfrm>
            <a:off x="883232" y="6575511"/>
            <a:ext cx="501855" cy="106822"/>
          </a:xfrm>
          <a:prstGeom prst="rect">
            <a:avLst/>
          </a:prstGeom>
          <a:blipFill rotWithShape="1">
            <a:blip r:embed="rId6">
              <a:alphaModFix/>
            </a:blip>
            <a:stretch>
              <a:fillRect/>
            </a:stretch>
          </a:blipFill>
          <a:ln>
            <a:noFill/>
          </a:ln>
        </p:spPr>
        <p:txBody>
          <a:bodyPr spcFirstLastPara="1" wrap="square" lIns="45700" tIns="45700" rIns="45700"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25" name="Google Shape;225;p5"/>
          <p:cNvSpPr txBox="1"/>
          <p:nvPr/>
        </p:nvSpPr>
        <p:spPr>
          <a:xfrm>
            <a:off x="11811000" y="6575511"/>
            <a:ext cx="205284" cy="140968"/>
          </a:xfrm>
          <a:prstGeom prst="rect">
            <a:avLst/>
          </a:prstGeom>
          <a:noFill/>
          <a:ln>
            <a:noFill/>
          </a:ln>
        </p:spPr>
        <p:txBody>
          <a:bodyPr spcFirstLastPara="1" wrap="square" lIns="0" tIns="0" rIns="0" bIns="0" anchor="t" anchorCtr="0">
            <a:spAutoFit/>
          </a:bodyPr>
          <a:lstStyle/>
          <a:p>
            <a:pPr marL="0" marR="0" lvl="0" indent="25400" algn="l" rtl="0">
              <a:lnSpc>
                <a:spcPct val="110000"/>
              </a:lnSpc>
              <a:spcBef>
                <a:spcPts val="0"/>
              </a:spcBef>
              <a:spcAft>
                <a:spcPts val="0"/>
              </a:spcAft>
              <a:buNone/>
            </a:pPr>
            <a:r>
              <a:rPr lang="en-US" sz="1000">
                <a:solidFill>
                  <a:srgbClr val="FFFFFF"/>
                </a:solidFill>
                <a:latin typeface="Arial"/>
                <a:ea typeface="Arial"/>
                <a:cs typeface="Arial"/>
                <a:sym typeface="Arial"/>
              </a:rPr>
              <a:t>11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6"/>
          <p:cNvSpPr txBox="1">
            <a:spLocks noGrp="1"/>
          </p:cNvSpPr>
          <p:nvPr>
            <p:ph type="title"/>
          </p:nvPr>
        </p:nvSpPr>
        <p:spPr>
          <a:xfrm>
            <a:off x="845342" y="444425"/>
            <a:ext cx="5362275" cy="478655"/>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7C7A81"/>
              </a:buClr>
              <a:buSzPts val="2800"/>
              <a:buFont typeface="Arial"/>
              <a:buNone/>
            </a:pPr>
            <a:r>
              <a:rPr lang="en-US"/>
              <a:t>Up for the Challenge?</a:t>
            </a:r>
            <a:endParaRPr/>
          </a:p>
        </p:txBody>
      </p:sp>
      <p:sp>
        <p:nvSpPr>
          <p:cNvPr id="231" name="Google Shape;231;p6"/>
          <p:cNvSpPr txBox="1">
            <a:spLocks noGrp="1"/>
          </p:cNvSpPr>
          <p:nvPr>
            <p:ph type="sldNum" idx="12"/>
          </p:nvPr>
        </p:nvSpPr>
        <p:spPr>
          <a:xfrm>
            <a:off x="11272842" y="6307672"/>
            <a:ext cx="595312" cy="38522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7</a:t>
            </a:fld>
            <a:endParaRPr/>
          </a:p>
        </p:txBody>
      </p:sp>
      <p:sp>
        <p:nvSpPr>
          <p:cNvPr id="232" name="Google Shape;232;p6"/>
          <p:cNvSpPr txBox="1"/>
          <p:nvPr/>
        </p:nvSpPr>
        <p:spPr>
          <a:xfrm>
            <a:off x="1093253" y="1370865"/>
            <a:ext cx="4612088" cy="4936807"/>
          </a:xfrm>
          <a:prstGeom prst="rect">
            <a:avLst/>
          </a:prstGeom>
          <a:noFill/>
          <a:ln>
            <a:noFill/>
          </a:ln>
        </p:spPr>
        <p:txBody>
          <a:bodyPr spcFirstLastPara="1" wrap="square" lIns="45700" tIns="45700" rIns="45700" bIns="45700" anchor="t" anchorCtr="0">
            <a:noAutofit/>
          </a:bodyPr>
          <a:lstStyle/>
          <a:p>
            <a:pPr marL="465886" marR="0" lvl="0" indent="-457200" algn="l" rtl="0">
              <a:lnSpc>
                <a:spcPct val="90000"/>
              </a:lnSpc>
              <a:spcBef>
                <a:spcPts val="0"/>
              </a:spcBef>
              <a:spcAft>
                <a:spcPts val="0"/>
              </a:spcAft>
              <a:buClr>
                <a:srgbClr val="7C7A81"/>
              </a:buClr>
              <a:buSzPts val="1900"/>
              <a:buFont typeface="Arial"/>
              <a:buAutoNum type="arabicPeriod"/>
            </a:pPr>
            <a:r>
              <a:rPr lang="en-US" sz="1900" b="0" i="0" dirty="0">
                <a:solidFill>
                  <a:srgbClr val="7C7A81"/>
                </a:solidFill>
                <a:latin typeface="Arial"/>
                <a:ea typeface="Arial"/>
                <a:cs typeface="Arial"/>
                <a:sym typeface="Arial"/>
              </a:rPr>
              <a:t>Visit the CFA Institute Research Challenge website: </a:t>
            </a:r>
            <a:r>
              <a:rPr lang="en-US" sz="1700" b="0" i="0" u="sng" dirty="0">
                <a:solidFill>
                  <a:srgbClr val="0000FF"/>
                </a:solidFill>
                <a:latin typeface="Arial"/>
                <a:ea typeface="Arial"/>
                <a:cs typeface="Arial"/>
                <a:sym typeface="Arial"/>
                <a:hlinkClick r:id="rId3">
                  <a:extLst>
                    <a:ext uri="{A12FA001-AC4F-418D-AE19-62706E023703}">
                      <ahyp:hlinkClr xmlns:ahyp="http://schemas.microsoft.com/office/drawing/2018/hyperlinkcolor" val="tx"/>
                    </a:ext>
                  </a:extLst>
                </a:hlinkClick>
              </a:rPr>
              <a:t>www.cfainstitute.org/researchchallenge</a:t>
            </a:r>
            <a:r>
              <a:rPr lang="en-US" sz="1700" b="0" i="0" dirty="0">
                <a:solidFill>
                  <a:srgbClr val="7C7A81"/>
                </a:solidFill>
                <a:latin typeface="Arial"/>
                <a:ea typeface="Arial"/>
                <a:cs typeface="Arial"/>
                <a:sym typeface="Arial"/>
              </a:rPr>
              <a:t> </a:t>
            </a:r>
            <a:endParaRPr sz="1900" b="0" i="0" dirty="0">
              <a:solidFill>
                <a:srgbClr val="7C7A81"/>
              </a:solidFill>
              <a:latin typeface="Arial"/>
              <a:ea typeface="Arial"/>
              <a:cs typeface="Arial"/>
              <a:sym typeface="Arial"/>
            </a:endParaRPr>
          </a:p>
          <a:p>
            <a:pPr marL="465886" marR="0" lvl="0" indent="-336550" algn="l" rtl="0">
              <a:lnSpc>
                <a:spcPct val="90000"/>
              </a:lnSpc>
              <a:spcBef>
                <a:spcPts val="700"/>
              </a:spcBef>
              <a:spcAft>
                <a:spcPts val="0"/>
              </a:spcAft>
              <a:buClr>
                <a:srgbClr val="7C7A81"/>
              </a:buClr>
              <a:buSzPts val="1900"/>
              <a:buFont typeface="Arial"/>
              <a:buNone/>
            </a:pPr>
            <a:endParaRPr sz="1900" b="0" i="0" dirty="0">
              <a:solidFill>
                <a:srgbClr val="7C7A81"/>
              </a:solidFill>
              <a:latin typeface="Arial"/>
              <a:ea typeface="Arial"/>
              <a:cs typeface="Arial"/>
              <a:sym typeface="Arial"/>
            </a:endParaRPr>
          </a:p>
          <a:p>
            <a:pPr marL="465886" marR="0" lvl="0" indent="-457200" algn="l" rtl="0">
              <a:lnSpc>
                <a:spcPct val="90000"/>
              </a:lnSpc>
              <a:spcBef>
                <a:spcPts val="700"/>
              </a:spcBef>
              <a:spcAft>
                <a:spcPts val="0"/>
              </a:spcAft>
              <a:buClr>
                <a:srgbClr val="7C7A81"/>
              </a:buClr>
              <a:buSzPts val="1900"/>
              <a:buFont typeface="Arial"/>
              <a:buAutoNum type="arabicPeriod"/>
            </a:pPr>
            <a:r>
              <a:rPr lang="en-US" sz="1900" b="0" i="0" dirty="0">
                <a:solidFill>
                  <a:srgbClr val="7C7A81"/>
                </a:solidFill>
                <a:latin typeface="Arial"/>
                <a:ea typeface="Arial"/>
                <a:cs typeface="Arial"/>
                <a:sym typeface="Arial"/>
              </a:rPr>
              <a:t>Register for the competition</a:t>
            </a:r>
            <a:endParaRPr dirty="0"/>
          </a:p>
          <a:p>
            <a:pPr marL="659168" marR="0" lvl="1" indent="-457200" algn="l" rtl="0">
              <a:lnSpc>
                <a:spcPct val="90000"/>
              </a:lnSpc>
              <a:spcBef>
                <a:spcPts val="700"/>
              </a:spcBef>
              <a:spcAft>
                <a:spcPts val="0"/>
              </a:spcAft>
              <a:buClr>
                <a:srgbClr val="7C7A81"/>
              </a:buClr>
              <a:buSzPts val="1900"/>
              <a:buFont typeface="Arial"/>
              <a:buChar char="•"/>
            </a:pPr>
            <a:r>
              <a:rPr lang="en-US" sz="1900" b="0" i="0" u="none" strike="noStrike" cap="none" dirty="0">
                <a:solidFill>
                  <a:srgbClr val="7C7A81"/>
                </a:solidFill>
                <a:latin typeface="Arial"/>
                <a:ea typeface="Arial"/>
                <a:cs typeface="Arial"/>
                <a:sym typeface="Arial"/>
              </a:rPr>
              <a:t>Peruse educational materials selected specifically for participants</a:t>
            </a:r>
            <a:endParaRPr dirty="0"/>
          </a:p>
          <a:p>
            <a:pPr marL="659168" marR="0" lvl="1" indent="-457200" algn="l" rtl="0">
              <a:lnSpc>
                <a:spcPct val="90000"/>
              </a:lnSpc>
              <a:spcBef>
                <a:spcPts val="700"/>
              </a:spcBef>
              <a:spcAft>
                <a:spcPts val="0"/>
              </a:spcAft>
              <a:buClr>
                <a:srgbClr val="7C7A81"/>
              </a:buClr>
              <a:buSzPts val="1900"/>
              <a:buFont typeface="Arial"/>
              <a:buChar char="•"/>
            </a:pPr>
            <a:r>
              <a:rPr lang="en-US" sz="1900" b="0" i="0" u="none" strike="noStrike" cap="none" dirty="0">
                <a:solidFill>
                  <a:srgbClr val="7C7A81"/>
                </a:solidFill>
                <a:latin typeface="Arial"/>
                <a:ea typeface="Arial"/>
                <a:cs typeface="Arial"/>
                <a:sym typeface="Arial"/>
              </a:rPr>
              <a:t>Watch videos of past presentations</a:t>
            </a:r>
            <a:endParaRPr dirty="0"/>
          </a:p>
          <a:p>
            <a:pPr marL="659168" marR="0" lvl="1" indent="-457200" algn="l" rtl="0">
              <a:lnSpc>
                <a:spcPct val="90000"/>
              </a:lnSpc>
              <a:spcBef>
                <a:spcPts val="700"/>
              </a:spcBef>
              <a:spcAft>
                <a:spcPts val="0"/>
              </a:spcAft>
              <a:buClr>
                <a:srgbClr val="7C7A81"/>
              </a:buClr>
              <a:buSzPts val="1900"/>
              <a:buFont typeface="Arial"/>
              <a:buChar char="•"/>
            </a:pPr>
            <a:r>
              <a:rPr lang="en-US" sz="1900" b="0" i="0" u="none" strike="noStrike" cap="none" dirty="0">
                <a:solidFill>
                  <a:srgbClr val="7C7A81"/>
                </a:solidFill>
                <a:latin typeface="Arial"/>
                <a:ea typeface="Arial"/>
                <a:cs typeface="Arial"/>
                <a:sym typeface="Arial"/>
              </a:rPr>
              <a:t>View past reports from winning teams</a:t>
            </a:r>
            <a:endParaRPr dirty="0"/>
          </a:p>
          <a:p>
            <a:pPr marL="465886" marR="0" lvl="0" indent="-336550" algn="l" rtl="0">
              <a:lnSpc>
                <a:spcPct val="90000"/>
              </a:lnSpc>
              <a:spcBef>
                <a:spcPts val="700"/>
              </a:spcBef>
              <a:spcAft>
                <a:spcPts val="0"/>
              </a:spcAft>
              <a:buClr>
                <a:srgbClr val="7C7A81"/>
              </a:buClr>
              <a:buSzPts val="1900"/>
              <a:buFont typeface="Arial"/>
              <a:buNone/>
            </a:pPr>
            <a:endParaRPr sz="1900" b="0" i="0" dirty="0">
              <a:solidFill>
                <a:srgbClr val="7C7A81"/>
              </a:solidFill>
              <a:latin typeface="Arial"/>
              <a:ea typeface="Arial"/>
              <a:cs typeface="Arial"/>
              <a:sym typeface="Arial"/>
            </a:endParaRPr>
          </a:p>
          <a:p>
            <a:pPr marL="465886" marR="0" lvl="0" indent="-457200" algn="l" rtl="0">
              <a:lnSpc>
                <a:spcPct val="90000"/>
              </a:lnSpc>
              <a:spcBef>
                <a:spcPts val="700"/>
              </a:spcBef>
              <a:spcAft>
                <a:spcPts val="0"/>
              </a:spcAft>
              <a:buClr>
                <a:srgbClr val="7C7A81"/>
              </a:buClr>
              <a:buSzPts val="1900"/>
              <a:buFont typeface="Arial"/>
              <a:buAutoNum type="arabicPeriod"/>
            </a:pPr>
            <a:r>
              <a:rPr lang="en-US" sz="1900" b="0" i="0" dirty="0">
                <a:solidFill>
                  <a:srgbClr val="7C7A81"/>
                </a:solidFill>
                <a:latin typeface="Arial"/>
                <a:ea typeface="Arial"/>
                <a:cs typeface="Arial"/>
                <a:sym typeface="Arial"/>
              </a:rPr>
              <a:t>Students MUST register in their account via the invitation link they receive from CFA Institute (will be distributed via Faculty Advisors).</a:t>
            </a:r>
            <a:endParaRPr dirty="0"/>
          </a:p>
          <a:p>
            <a:pPr marL="364845" marR="0" lvl="1" indent="-48577" algn="l" rtl="0">
              <a:lnSpc>
                <a:spcPct val="90000"/>
              </a:lnSpc>
              <a:spcBef>
                <a:spcPts val="700"/>
              </a:spcBef>
              <a:spcAft>
                <a:spcPts val="0"/>
              </a:spcAft>
              <a:buClr>
                <a:srgbClr val="7C7A81"/>
              </a:buClr>
              <a:buSzPts val="1800"/>
              <a:buFont typeface="Arial"/>
              <a:buNone/>
            </a:pPr>
            <a:endParaRPr sz="1800" b="0" i="0" u="none" strike="noStrike" cap="none" dirty="0">
              <a:solidFill>
                <a:srgbClr val="7C7A81"/>
              </a:solidFill>
              <a:latin typeface="Arial"/>
              <a:ea typeface="Arial"/>
              <a:cs typeface="Arial"/>
              <a:sym typeface="Arial"/>
            </a:endParaRPr>
          </a:p>
        </p:txBody>
      </p:sp>
      <p:pic>
        <p:nvPicPr>
          <p:cNvPr id="233" name="Google Shape;233;p6"/>
          <p:cNvPicPr preferRelativeResize="0"/>
          <p:nvPr/>
        </p:nvPicPr>
        <p:blipFill rotWithShape="1">
          <a:blip r:embed="rId4">
            <a:alphaModFix/>
          </a:blip>
          <a:srcRect l="25508" r="19796"/>
          <a:stretch/>
        </p:blipFill>
        <p:spPr>
          <a:xfrm flipH="1">
            <a:off x="7033845" y="113747"/>
            <a:ext cx="5033659" cy="604086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cxnSp>
        <p:nvCxnSpPr>
          <p:cNvPr id="239" name="Google Shape;239;p7"/>
          <p:cNvCxnSpPr/>
          <p:nvPr/>
        </p:nvCxnSpPr>
        <p:spPr>
          <a:xfrm>
            <a:off x="5181600" y="2744652"/>
            <a:ext cx="1828800" cy="0"/>
          </a:xfrm>
          <a:prstGeom prst="straightConnector1">
            <a:avLst/>
          </a:prstGeom>
          <a:noFill/>
          <a:ln w="19050" cap="flat" cmpd="sng">
            <a:solidFill>
              <a:srgbClr val="35629F"/>
            </a:solidFill>
            <a:prstDash val="solid"/>
            <a:miter lim="800000"/>
            <a:headEnd type="none" w="sm" len="sm"/>
            <a:tailEnd type="none" w="sm" len="sm"/>
          </a:ln>
        </p:spPr>
      </p:cxnSp>
      <p:sp>
        <p:nvSpPr>
          <p:cNvPr id="240" name="Google Shape;240;p7"/>
          <p:cNvSpPr txBox="1"/>
          <p:nvPr/>
        </p:nvSpPr>
        <p:spPr>
          <a:xfrm>
            <a:off x="1621829" y="1770741"/>
            <a:ext cx="8948342"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chemeClr val="lt1"/>
                </a:solidFill>
                <a:latin typeface="Arial"/>
                <a:ea typeface="Arial"/>
                <a:cs typeface="Arial"/>
                <a:sym typeface="Arial"/>
              </a:rPr>
              <a:t>Questions?</a:t>
            </a:r>
            <a:endParaRPr dirty="0"/>
          </a:p>
        </p:txBody>
      </p:sp>
    </p:spTree>
  </p:cSld>
  <p:clrMapOvr>
    <a:masterClrMapping/>
  </p:clrMapOvr>
</p:sld>
</file>

<file path=ppt/theme/theme1.xml><?xml version="1.0" encoding="utf-8"?>
<a:theme xmlns:a="http://schemas.openxmlformats.org/drawingml/2006/main" name="Master Slides">
  <a:themeElements>
    <a:clrScheme name="Custom 3">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1CB2E6"/>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TotalTime>
  <Words>1119</Words>
  <Application>Microsoft Office PowerPoint</Application>
  <PresentationFormat>Widescreen</PresentationFormat>
  <Paragraphs>108</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Master Slides</vt:lpstr>
      <vt:lpstr>Let’s all strive for greatness</vt:lpstr>
      <vt:lpstr>CFA Society Czech Republic is Pleased to Bring You  the CFA Institute Research Challenge</vt:lpstr>
      <vt:lpstr>CFA Institute Research Challenge</vt:lpstr>
      <vt:lpstr>How it Works</vt:lpstr>
      <vt:lpstr>Benefits</vt:lpstr>
      <vt:lpstr>COMPETITION TIMELINE</vt:lpstr>
      <vt:lpstr>Up for the Challenge?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Sara Buckley</dc:creator>
  <cp:lastModifiedBy>Brych Lukáš</cp:lastModifiedBy>
  <cp:revision>3</cp:revision>
  <dcterms:created xsi:type="dcterms:W3CDTF">2018-03-02T21:57:48Z</dcterms:created>
  <dcterms:modified xsi:type="dcterms:W3CDTF">2024-09-28T11:44:29Z</dcterms:modified>
</cp:coreProperties>
</file>